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Default Extension="wav" ContentType="audio/wav"/>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40" r:id="rId1"/>
  </p:sldMasterIdLst>
  <p:notesMasterIdLst>
    <p:notesMasterId r:id="rId94"/>
  </p:notesMasterIdLst>
  <p:handoutMasterIdLst>
    <p:handoutMasterId r:id="rId95"/>
  </p:handoutMasterIdLst>
  <p:sldIdLst>
    <p:sldId id="530" r:id="rId2"/>
    <p:sldId id="532" r:id="rId3"/>
    <p:sldId id="533" r:id="rId4"/>
    <p:sldId id="537" r:id="rId5"/>
    <p:sldId id="704" r:id="rId6"/>
    <p:sldId id="705" r:id="rId7"/>
    <p:sldId id="595" r:id="rId8"/>
    <p:sldId id="545" r:id="rId9"/>
    <p:sldId id="546" r:id="rId10"/>
    <p:sldId id="548" r:id="rId11"/>
    <p:sldId id="549" r:id="rId12"/>
    <p:sldId id="550" r:id="rId13"/>
    <p:sldId id="551" r:id="rId14"/>
    <p:sldId id="554" r:id="rId15"/>
    <p:sldId id="555" r:id="rId16"/>
    <p:sldId id="556" r:id="rId17"/>
    <p:sldId id="692" r:id="rId18"/>
    <p:sldId id="686" r:id="rId19"/>
    <p:sldId id="687" r:id="rId20"/>
    <p:sldId id="688" r:id="rId21"/>
    <p:sldId id="689" r:id="rId22"/>
    <p:sldId id="690" r:id="rId23"/>
    <p:sldId id="613" r:id="rId24"/>
    <p:sldId id="614" r:id="rId25"/>
    <p:sldId id="615" r:id="rId26"/>
    <p:sldId id="616" r:id="rId27"/>
    <p:sldId id="617" r:id="rId28"/>
    <p:sldId id="618" r:id="rId29"/>
    <p:sldId id="619" r:id="rId30"/>
    <p:sldId id="620" r:id="rId31"/>
    <p:sldId id="621" r:id="rId32"/>
    <p:sldId id="622" r:id="rId33"/>
    <p:sldId id="623" r:id="rId34"/>
    <p:sldId id="624" r:id="rId35"/>
    <p:sldId id="625" r:id="rId36"/>
    <p:sldId id="626" r:id="rId37"/>
    <p:sldId id="627" r:id="rId38"/>
    <p:sldId id="635" r:id="rId39"/>
    <p:sldId id="636" r:id="rId40"/>
    <p:sldId id="694" r:id="rId41"/>
    <p:sldId id="640" r:id="rId42"/>
    <p:sldId id="641" r:id="rId43"/>
    <p:sldId id="642" r:id="rId44"/>
    <p:sldId id="643" r:id="rId45"/>
    <p:sldId id="644" r:id="rId46"/>
    <p:sldId id="645" r:id="rId47"/>
    <p:sldId id="646" r:id="rId48"/>
    <p:sldId id="647" r:id="rId49"/>
    <p:sldId id="648" r:id="rId50"/>
    <p:sldId id="649" r:id="rId51"/>
    <p:sldId id="650" r:id="rId52"/>
    <p:sldId id="665" r:id="rId53"/>
    <p:sldId id="666" r:id="rId54"/>
    <p:sldId id="670" r:id="rId55"/>
    <p:sldId id="671" r:id="rId56"/>
    <p:sldId id="566" r:id="rId57"/>
    <p:sldId id="475" r:id="rId58"/>
    <p:sldId id="567" r:id="rId59"/>
    <p:sldId id="568" r:id="rId60"/>
    <p:sldId id="599" r:id="rId61"/>
    <p:sldId id="600" r:id="rId62"/>
    <p:sldId id="611" r:id="rId63"/>
    <p:sldId id="609" r:id="rId64"/>
    <p:sldId id="610" r:id="rId65"/>
    <p:sldId id="601" r:id="rId66"/>
    <p:sldId id="602" r:id="rId67"/>
    <p:sldId id="574" r:id="rId68"/>
    <p:sldId id="575" r:id="rId69"/>
    <p:sldId id="576" r:id="rId70"/>
    <p:sldId id="578" r:id="rId71"/>
    <p:sldId id="580" r:id="rId72"/>
    <p:sldId id="579" r:id="rId73"/>
    <p:sldId id="581" r:id="rId74"/>
    <p:sldId id="582" r:id="rId75"/>
    <p:sldId id="583" r:id="rId76"/>
    <p:sldId id="584" r:id="rId77"/>
    <p:sldId id="585" r:id="rId78"/>
    <p:sldId id="586" r:id="rId79"/>
    <p:sldId id="587" r:id="rId80"/>
    <p:sldId id="497" r:id="rId81"/>
    <p:sldId id="501" r:id="rId82"/>
    <p:sldId id="504" r:id="rId83"/>
    <p:sldId id="505" r:id="rId84"/>
    <p:sldId id="506" r:id="rId85"/>
    <p:sldId id="513" r:id="rId86"/>
    <p:sldId id="514" r:id="rId87"/>
    <p:sldId id="515" r:id="rId88"/>
    <p:sldId id="516" r:id="rId89"/>
    <p:sldId id="517" r:id="rId90"/>
    <p:sldId id="518" r:id="rId91"/>
    <p:sldId id="524" r:id="rId92"/>
    <p:sldId id="525" r:id="rId93"/>
  </p:sldIdLst>
  <p:sldSz cx="9144000" cy="6858000" type="letter"/>
  <p:notesSz cx="6669088" cy="9926638"/>
  <p:defaultTextStyle>
    <a:defPPr>
      <a:defRPr lang="en-US"/>
    </a:defPPr>
    <a:lvl1pPr algn="l" rtl="0" eaLnBrk="0" fontAlgn="base" hangingPunct="0">
      <a:spcBef>
        <a:spcPct val="0"/>
      </a:spcBef>
      <a:spcAft>
        <a:spcPct val="0"/>
      </a:spcAft>
      <a:defRPr sz="1900" kern="1200">
        <a:solidFill>
          <a:schemeClr val="tx1"/>
        </a:solidFill>
        <a:latin typeface="Arial" charset="0"/>
        <a:ea typeface="+mn-ea"/>
        <a:cs typeface="+mn-cs"/>
      </a:defRPr>
    </a:lvl1pPr>
    <a:lvl2pPr marL="457200" algn="l" rtl="0" eaLnBrk="0" fontAlgn="base" hangingPunct="0">
      <a:spcBef>
        <a:spcPct val="0"/>
      </a:spcBef>
      <a:spcAft>
        <a:spcPct val="0"/>
      </a:spcAft>
      <a:defRPr sz="1900" kern="1200">
        <a:solidFill>
          <a:schemeClr val="tx1"/>
        </a:solidFill>
        <a:latin typeface="Arial" charset="0"/>
        <a:ea typeface="+mn-ea"/>
        <a:cs typeface="+mn-cs"/>
      </a:defRPr>
    </a:lvl2pPr>
    <a:lvl3pPr marL="914400" algn="l" rtl="0" eaLnBrk="0" fontAlgn="base" hangingPunct="0">
      <a:spcBef>
        <a:spcPct val="0"/>
      </a:spcBef>
      <a:spcAft>
        <a:spcPct val="0"/>
      </a:spcAft>
      <a:defRPr sz="1900" kern="1200">
        <a:solidFill>
          <a:schemeClr val="tx1"/>
        </a:solidFill>
        <a:latin typeface="Arial" charset="0"/>
        <a:ea typeface="+mn-ea"/>
        <a:cs typeface="+mn-cs"/>
      </a:defRPr>
    </a:lvl3pPr>
    <a:lvl4pPr marL="1371600" algn="l" rtl="0" eaLnBrk="0" fontAlgn="base" hangingPunct="0">
      <a:spcBef>
        <a:spcPct val="0"/>
      </a:spcBef>
      <a:spcAft>
        <a:spcPct val="0"/>
      </a:spcAft>
      <a:defRPr sz="1900" kern="1200">
        <a:solidFill>
          <a:schemeClr val="tx1"/>
        </a:solidFill>
        <a:latin typeface="Arial" charset="0"/>
        <a:ea typeface="+mn-ea"/>
        <a:cs typeface="+mn-cs"/>
      </a:defRPr>
    </a:lvl4pPr>
    <a:lvl5pPr marL="1828800" algn="l" rtl="0" eaLnBrk="0" fontAlgn="base" hangingPunct="0">
      <a:spcBef>
        <a:spcPct val="0"/>
      </a:spcBef>
      <a:spcAft>
        <a:spcPct val="0"/>
      </a:spcAft>
      <a:defRPr sz="1900" kern="1200">
        <a:solidFill>
          <a:schemeClr val="tx1"/>
        </a:solidFill>
        <a:latin typeface="Arial" charset="0"/>
        <a:ea typeface="+mn-ea"/>
        <a:cs typeface="+mn-cs"/>
      </a:defRPr>
    </a:lvl5pPr>
    <a:lvl6pPr marL="2286000" algn="l" defTabSz="914400" rtl="0" eaLnBrk="1" latinLnBrk="0" hangingPunct="1">
      <a:defRPr sz="1900" kern="1200">
        <a:solidFill>
          <a:schemeClr val="tx1"/>
        </a:solidFill>
        <a:latin typeface="Arial" charset="0"/>
        <a:ea typeface="+mn-ea"/>
        <a:cs typeface="+mn-cs"/>
      </a:defRPr>
    </a:lvl6pPr>
    <a:lvl7pPr marL="2743200" algn="l" defTabSz="914400" rtl="0" eaLnBrk="1" latinLnBrk="0" hangingPunct="1">
      <a:defRPr sz="1900" kern="1200">
        <a:solidFill>
          <a:schemeClr val="tx1"/>
        </a:solidFill>
        <a:latin typeface="Arial" charset="0"/>
        <a:ea typeface="+mn-ea"/>
        <a:cs typeface="+mn-cs"/>
      </a:defRPr>
    </a:lvl7pPr>
    <a:lvl8pPr marL="3200400" algn="l" defTabSz="914400" rtl="0" eaLnBrk="1" latinLnBrk="0" hangingPunct="1">
      <a:defRPr sz="1900" kern="1200">
        <a:solidFill>
          <a:schemeClr val="tx1"/>
        </a:solidFill>
        <a:latin typeface="Arial" charset="0"/>
        <a:ea typeface="+mn-ea"/>
        <a:cs typeface="+mn-cs"/>
      </a:defRPr>
    </a:lvl8pPr>
    <a:lvl9pPr marL="3657600" algn="l" defTabSz="914400" rtl="0" eaLnBrk="1" latinLnBrk="0" hangingPunct="1">
      <a:defRPr sz="19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171513"/>
    <a:srgbClr val="008000"/>
    <a:srgbClr val="009900"/>
    <a:srgbClr val="666699"/>
    <a:srgbClr val="A50021"/>
    <a:srgbClr val="F0EFE0"/>
    <a:srgbClr val="66CCFF"/>
    <a:srgbClr val="806DB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autoAdjust="0"/>
    <p:restoredTop sz="94660" autoAdjust="0"/>
  </p:normalViewPr>
  <p:slideViewPr>
    <p:cSldViewPr>
      <p:cViewPr varScale="1">
        <p:scale>
          <a:sx n="91" d="100"/>
          <a:sy n="91" d="100"/>
        </p:scale>
        <p:origin x="-48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8" d="100"/>
          <a:sy n="58" d="100"/>
        </p:scale>
        <p:origin x="-1812" y="-72"/>
      </p:cViewPr>
      <p:guideLst>
        <p:guide orient="horz" pos="3127"/>
        <p:guide pos="2101"/>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68706"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kumimoji="1" sz="1200">
                <a:latin typeface="Times New Roman" charset="0"/>
              </a:defRPr>
            </a:lvl1pPr>
          </a:lstStyle>
          <a:p>
            <a:pPr>
              <a:defRPr/>
            </a:pPr>
            <a:endParaRPr lang="es-ES"/>
          </a:p>
        </p:txBody>
      </p:sp>
      <p:sp>
        <p:nvSpPr>
          <p:cNvPr id="968707" name="Rectangle 3"/>
          <p:cNvSpPr>
            <a:spLocks noGrp="1" noChangeArrowheads="1"/>
          </p:cNvSpPr>
          <p:nvPr>
            <p:ph type="dt" sz="quarter" idx="1"/>
          </p:nvPr>
        </p:nvSpPr>
        <p:spPr bwMode="auto">
          <a:xfrm>
            <a:off x="377825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kumimoji="1" sz="1200">
                <a:latin typeface="Times New Roman" charset="0"/>
              </a:defRPr>
            </a:lvl1pPr>
          </a:lstStyle>
          <a:p>
            <a:pPr>
              <a:defRPr/>
            </a:pPr>
            <a:endParaRPr lang="es-ES"/>
          </a:p>
        </p:txBody>
      </p:sp>
      <p:sp>
        <p:nvSpPr>
          <p:cNvPr id="968708" name="Rectangle 4"/>
          <p:cNvSpPr>
            <a:spLocks noGrp="1" noChangeArrowheads="1"/>
          </p:cNvSpPr>
          <p:nvPr>
            <p:ph type="ftr" sz="quarter" idx="2"/>
          </p:nvPr>
        </p:nvSpPr>
        <p:spPr bwMode="auto">
          <a:xfrm>
            <a:off x="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kumimoji="1" sz="1200">
                <a:latin typeface="Times New Roman" charset="0"/>
              </a:defRPr>
            </a:lvl1pPr>
          </a:lstStyle>
          <a:p>
            <a:pPr>
              <a:defRPr/>
            </a:pPr>
            <a:endParaRPr lang="es-ES"/>
          </a:p>
        </p:txBody>
      </p:sp>
      <p:sp>
        <p:nvSpPr>
          <p:cNvPr id="968709" name="Rectangle 5"/>
          <p:cNvSpPr>
            <a:spLocks noGrp="1" noChangeArrowheads="1"/>
          </p:cNvSpPr>
          <p:nvPr>
            <p:ph type="sldNum" sz="quarter" idx="3"/>
          </p:nvPr>
        </p:nvSpPr>
        <p:spPr bwMode="auto">
          <a:xfrm>
            <a:off x="3778250" y="9428163"/>
            <a:ext cx="288925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kumimoji="1" sz="1200">
                <a:latin typeface="Times New Roman" charset="0"/>
              </a:defRPr>
            </a:lvl1pPr>
          </a:lstStyle>
          <a:p>
            <a:pPr>
              <a:defRPr/>
            </a:pPr>
            <a:fld id="{0530B879-B053-4884-92E3-155A6D4C49A5}"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1922" name="Rectangle 2"/>
          <p:cNvSpPr>
            <a:spLocks noGrp="1" noChangeArrowheads="1"/>
          </p:cNvSpPr>
          <p:nvPr>
            <p:ph type="hdr" sz="quarter"/>
          </p:nvPr>
        </p:nvSpPr>
        <p:spPr bwMode="auto">
          <a:xfrm>
            <a:off x="0"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kumimoji="1" sz="1200">
                <a:latin typeface="Times New Roman" charset="0"/>
              </a:defRPr>
            </a:lvl1pPr>
          </a:lstStyle>
          <a:p>
            <a:pPr>
              <a:defRPr/>
            </a:pPr>
            <a:endParaRPr lang="es-ES"/>
          </a:p>
        </p:txBody>
      </p:sp>
      <p:sp>
        <p:nvSpPr>
          <p:cNvPr id="721923" name="Rectangle 3"/>
          <p:cNvSpPr>
            <a:spLocks noGrp="1" noChangeArrowheads="1"/>
          </p:cNvSpPr>
          <p:nvPr>
            <p:ph type="dt" idx="1"/>
          </p:nvPr>
        </p:nvSpPr>
        <p:spPr bwMode="auto">
          <a:xfrm>
            <a:off x="3779838" y="0"/>
            <a:ext cx="288925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kumimoji="1" sz="1200">
                <a:latin typeface="Times New Roman" charset="0"/>
              </a:defRPr>
            </a:lvl1pPr>
          </a:lstStyle>
          <a:p>
            <a:pPr>
              <a:defRPr/>
            </a:pPr>
            <a:endParaRPr lang="es-ES"/>
          </a:p>
        </p:txBody>
      </p:sp>
      <p:sp>
        <p:nvSpPr>
          <p:cNvPr id="198660" name="Rectangle 4"/>
          <p:cNvSpPr>
            <a:spLocks noGrp="1" noRot="1" noChangeAspect="1" noChangeArrowheads="1" noTextEdit="1"/>
          </p:cNvSpPr>
          <p:nvPr>
            <p:ph type="sldImg" idx="2"/>
          </p:nvPr>
        </p:nvSpPr>
        <p:spPr bwMode="auto">
          <a:xfrm>
            <a:off x="857250" y="744538"/>
            <a:ext cx="4960938" cy="3721100"/>
          </a:xfrm>
          <a:prstGeom prst="rect">
            <a:avLst/>
          </a:prstGeom>
          <a:noFill/>
          <a:ln w="9525">
            <a:solidFill>
              <a:srgbClr val="000000"/>
            </a:solidFill>
            <a:miter lim="800000"/>
            <a:headEnd/>
            <a:tailEnd/>
          </a:ln>
        </p:spPr>
      </p:sp>
      <p:sp>
        <p:nvSpPr>
          <p:cNvPr id="721925" name="Rectangle 5"/>
          <p:cNvSpPr>
            <a:spLocks noGrp="1" noChangeArrowheads="1"/>
          </p:cNvSpPr>
          <p:nvPr>
            <p:ph type="body" sz="quarter" idx="3"/>
          </p:nvPr>
        </p:nvSpPr>
        <p:spPr bwMode="auto">
          <a:xfrm>
            <a:off x="889000" y="4713288"/>
            <a:ext cx="4891088" cy="4468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721926" name="Rectangle 6"/>
          <p:cNvSpPr>
            <a:spLocks noGrp="1" noChangeArrowheads="1"/>
          </p:cNvSpPr>
          <p:nvPr>
            <p:ph type="ftr" sz="quarter" idx="4"/>
          </p:nvPr>
        </p:nvSpPr>
        <p:spPr bwMode="auto">
          <a:xfrm>
            <a:off x="0" y="9429750"/>
            <a:ext cx="288925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kumimoji="1" sz="1200">
                <a:latin typeface="Times New Roman" charset="0"/>
              </a:defRPr>
            </a:lvl1pPr>
          </a:lstStyle>
          <a:p>
            <a:pPr>
              <a:defRPr/>
            </a:pPr>
            <a:endParaRPr lang="es-ES"/>
          </a:p>
        </p:txBody>
      </p:sp>
      <p:sp>
        <p:nvSpPr>
          <p:cNvPr id="721927" name="Rectangle 7"/>
          <p:cNvSpPr>
            <a:spLocks noGrp="1" noChangeArrowheads="1"/>
          </p:cNvSpPr>
          <p:nvPr>
            <p:ph type="sldNum" sz="quarter" idx="5"/>
          </p:nvPr>
        </p:nvSpPr>
        <p:spPr bwMode="auto">
          <a:xfrm>
            <a:off x="3779838" y="9429750"/>
            <a:ext cx="288925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kumimoji="1" sz="1200">
                <a:latin typeface="Times New Roman" charset="0"/>
              </a:defRPr>
            </a:lvl1pPr>
          </a:lstStyle>
          <a:p>
            <a:pPr>
              <a:defRPr/>
            </a:pPr>
            <a:fld id="{5B0A18D5-B799-4326-A626-9DA39EC8A72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kumimoji="1"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Narrow"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Narrow"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Narrow"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Narrow"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1 Marcador de imagen de diapositiva"/>
          <p:cNvSpPr>
            <a:spLocks noGrp="1" noRot="1" noChangeAspect="1" noTextEdit="1"/>
          </p:cNvSpPr>
          <p:nvPr>
            <p:ph type="sldImg"/>
          </p:nvPr>
        </p:nvSpPr>
        <p:spPr>
          <a:ln/>
        </p:spPr>
      </p:sp>
      <p:sp>
        <p:nvSpPr>
          <p:cNvPr id="20275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02756" name="3 Marcador de número de diapositiva"/>
          <p:cNvSpPr>
            <a:spLocks noGrp="1"/>
          </p:cNvSpPr>
          <p:nvPr>
            <p:ph type="sldNum" sz="quarter" idx="5"/>
          </p:nvPr>
        </p:nvSpPr>
        <p:spPr>
          <a:noFill/>
        </p:spPr>
        <p:txBody>
          <a:bodyPr/>
          <a:lstStyle/>
          <a:p>
            <a:fld id="{A3C03E5E-28B5-4D3A-9F24-67D62A25A9D6}" type="slidenum">
              <a:rPr lang="es-ES" smtClean="0">
                <a:latin typeface="Times New Roman" pitchFamily="18" charset="0"/>
              </a:rPr>
              <a:pPr/>
              <a:t>1</a:t>
            </a:fld>
            <a:endParaRPr lang="es-ES"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1 Marcador de imagen de diapositiva"/>
          <p:cNvSpPr>
            <a:spLocks noGrp="1" noRot="1" noChangeAspect="1" noTextEdit="1"/>
          </p:cNvSpPr>
          <p:nvPr>
            <p:ph type="sldImg"/>
          </p:nvPr>
        </p:nvSpPr>
        <p:spPr>
          <a:ln/>
        </p:spPr>
      </p:sp>
      <p:sp>
        <p:nvSpPr>
          <p:cNvPr id="20377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03780" name="3 Marcador de número de diapositiva"/>
          <p:cNvSpPr>
            <a:spLocks noGrp="1"/>
          </p:cNvSpPr>
          <p:nvPr>
            <p:ph type="sldNum" sz="quarter" idx="5"/>
          </p:nvPr>
        </p:nvSpPr>
        <p:spPr>
          <a:noFill/>
        </p:spPr>
        <p:txBody>
          <a:bodyPr/>
          <a:lstStyle/>
          <a:p>
            <a:fld id="{DED1E6E0-B812-4539-8DD4-DE60522338AD}" type="slidenum">
              <a:rPr lang="es-ES" smtClean="0">
                <a:latin typeface="Times New Roman" pitchFamily="18" charset="0"/>
              </a:rPr>
              <a:pPr/>
              <a:t>2</a:t>
            </a:fld>
            <a:endParaRPr lang="es-ES"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1 Marcador de imagen de diapositiva"/>
          <p:cNvSpPr>
            <a:spLocks noGrp="1" noRot="1" noChangeAspect="1" noTextEdit="1"/>
          </p:cNvSpPr>
          <p:nvPr>
            <p:ph type="sldImg"/>
          </p:nvPr>
        </p:nvSpPr>
        <p:spPr>
          <a:ln/>
        </p:spPr>
      </p:sp>
      <p:sp>
        <p:nvSpPr>
          <p:cNvPr id="20480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04804" name="3 Marcador de número de diapositiva"/>
          <p:cNvSpPr>
            <a:spLocks noGrp="1"/>
          </p:cNvSpPr>
          <p:nvPr>
            <p:ph type="sldNum" sz="quarter" idx="5"/>
          </p:nvPr>
        </p:nvSpPr>
        <p:spPr>
          <a:noFill/>
        </p:spPr>
        <p:txBody>
          <a:bodyPr/>
          <a:lstStyle/>
          <a:p>
            <a:fld id="{7BFE4DEB-9A39-42EE-9939-18C51581D565}" type="slidenum">
              <a:rPr lang="es-ES" smtClean="0">
                <a:latin typeface="Times New Roman" pitchFamily="18" charset="0"/>
              </a:rPr>
              <a:pPr/>
              <a:t>3</a:t>
            </a:fld>
            <a:endParaRPr lang="es-ES"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1 Marcador de imagen de diapositiva"/>
          <p:cNvSpPr>
            <a:spLocks noGrp="1" noRot="1" noChangeAspect="1" noTextEdit="1"/>
          </p:cNvSpPr>
          <p:nvPr>
            <p:ph type="sldImg"/>
          </p:nvPr>
        </p:nvSpPr>
        <p:spPr>
          <a:ln/>
        </p:spPr>
      </p:sp>
      <p:sp>
        <p:nvSpPr>
          <p:cNvPr id="20889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08900" name="3 Marcador de número de diapositiva"/>
          <p:cNvSpPr>
            <a:spLocks noGrp="1"/>
          </p:cNvSpPr>
          <p:nvPr>
            <p:ph type="sldNum" sz="quarter" idx="5"/>
          </p:nvPr>
        </p:nvSpPr>
        <p:spPr>
          <a:noFill/>
        </p:spPr>
        <p:txBody>
          <a:bodyPr/>
          <a:lstStyle/>
          <a:p>
            <a:fld id="{FA58FA7F-0BB7-4F56-ADAE-883DF8D283F0}" type="slidenum">
              <a:rPr lang="es-ES" smtClean="0">
                <a:latin typeface="Times New Roman" pitchFamily="18" charset="0"/>
              </a:rPr>
              <a:pPr/>
              <a:t>4</a:t>
            </a:fld>
            <a:endParaRPr lang="es-ES" smtClean="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1 Marcador de imagen de diapositiva"/>
          <p:cNvSpPr>
            <a:spLocks noGrp="1" noRot="1" noChangeAspect="1" noTextEdit="1"/>
          </p:cNvSpPr>
          <p:nvPr>
            <p:ph type="sldImg"/>
          </p:nvPr>
        </p:nvSpPr>
        <p:spPr>
          <a:ln/>
        </p:spPr>
      </p:sp>
      <p:sp>
        <p:nvSpPr>
          <p:cNvPr id="20992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09924" name="3 Marcador de número de diapositiva"/>
          <p:cNvSpPr>
            <a:spLocks noGrp="1"/>
          </p:cNvSpPr>
          <p:nvPr>
            <p:ph type="sldNum" sz="quarter" idx="5"/>
          </p:nvPr>
        </p:nvSpPr>
        <p:spPr>
          <a:noFill/>
        </p:spPr>
        <p:txBody>
          <a:bodyPr/>
          <a:lstStyle/>
          <a:p>
            <a:fld id="{76358FBA-2292-47C1-99EC-45E599639BE8}" type="slidenum">
              <a:rPr lang="es-ES" smtClean="0">
                <a:latin typeface="Times New Roman" pitchFamily="18" charset="0"/>
              </a:rPr>
              <a:pPr/>
              <a:t>5</a:t>
            </a:fld>
            <a:endParaRPr lang="es-ES" smtClean="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1 Marcador de imagen de diapositiva"/>
          <p:cNvSpPr>
            <a:spLocks noGrp="1" noRot="1" noChangeAspect="1" noTextEdit="1"/>
          </p:cNvSpPr>
          <p:nvPr>
            <p:ph type="sldImg"/>
          </p:nvPr>
        </p:nvSpPr>
        <p:spPr>
          <a:ln/>
        </p:spPr>
      </p:sp>
      <p:sp>
        <p:nvSpPr>
          <p:cNvPr id="21094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10948" name="3 Marcador de número de diapositiva"/>
          <p:cNvSpPr>
            <a:spLocks noGrp="1"/>
          </p:cNvSpPr>
          <p:nvPr>
            <p:ph type="sldNum" sz="quarter" idx="5"/>
          </p:nvPr>
        </p:nvSpPr>
        <p:spPr>
          <a:noFill/>
        </p:spPr>
        <p:txBody>
          <a:bodyPr/>
          <a:lstStyle/>
          <a:p>
            <a:fld id="{25255AD3-2177-420B-990E-9CDF4259AB61}" type="slidenum">
              <a:rPr lang="es-ES" smtClean="0">
                <a:latin typeface="Times New Roman" pitchFamily="18" charset="0"/>
              </a:rPr>
              <a:pPr/>
              <a:t>6</a:t>
            </a:fld>
            <a:endParaRPr lang="es-ES" smtClean="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1 Marcador de imagen de diapositiva"/>
          <p:cNvSpPr>
            <a:spLocks noGrp="1" noRot="1" noChangeAspect="1" noTextEdit="1"/>
          </p:cNvSpPr>
          <p:nvPr>
            <p:ph type="sldImg"/>
          </p:nvPr>
        </p:nvSpPr>
        <p:spPr>
          <a:ln/>
        </p:spPr>
      </p:sp>
      <p:sp>
        <p:nvSpPr>
          <p:cNvPr id="23142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31428" name="3 Marcador de número de diapositiva"/>
          <p:cNvSpPr>
            <a:spLocks noGrp="1"/>
          </p:cNvSpPr>
          <p:nvPr>
            <p:ph type="sldNum" sz="quarter" idx="5"/>
          </p:nvPr>
        </p:nvSpPr>
        <p:spPr>
          <a:noFill/>
        </p:spPr>
        <p:txBody>
          <a:bodyPr/>
          <a:lstStyle/>
          <a:p>
            <a:fld id="{C63CA3EB-2FD8-4F05-9513-B2CCCCAFA46F}" type="slidenum">
              <a:rPr lang="es-ES" smtClean="0">
                <a:latin typeface="Times New Roman" pitchFamily="18" charset="0"/>
              </a:rPr>
              <a:pPr/>
              <a:t>7</a:t>
            </a:fld>
            <a:endParaRPr lang="es-ES" smtClean="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1 Marcador de imagen de diapositiva"/>
          <p:cNvSpPr>
            <a:spLocks noGrp="1" noRot="1" noChangeAspect="1" noTextEdit="1"/>
          </p:cNvSpPr>
          <p:nvPr>
            <p:ph type="sldImg"/>
          </p:nvPr>
        </p:nvSpPr>
        <p:spPr>
          <a:ln/>
        </p:spPr>
      </p:sp>
      <p:sp>
        <p:nvSpPr>
          <p:cNvPr id="23245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32452" name="3 Marcador de número de diapositiva"/>
          <p:cNvSpPr>
            <a:spLocks noGrp="1"/>
          </p:cNvSpPr>
          <p:nvPr>
            <p:ph type="sldNum" sz="quarter" idx="5"/>
          </p:nvPr>
        </p:nvSpPr>
        <p:spPr>
          <a:noFill/>
        </p:spPr>
        <p:txBody>
          <a:bodyPr/>
          <a:lstStyle/>
          <a:p>
            <a:fld id="{459383C6-A307-4C25-9346-5731937D2EC1}" type="slidenum">
              <a:rPr lang="es-ES" smtClean="0">
                <a:latin typeface="Times New Roman" pitchFamily="18" charset="0"/>
              </a:rPr>
              <a:pPr/>
              <a:t>8</a:t>
            </a:fld>
            <a:endParaRPr lang="es-ES" smtClean="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1 Marcador de imagen de diapositiva"/>
          <p:cNvSpPr>
            <a:spLocks noGrp="1" noRot="1" noChangeAspect="1" noTextEdit="1"/>
          </p:cNvSpPr>
          <p:nvPr>
            <p:ph type="sldImg"/>
          </p:nvPr>
        </p:nvSpPr>
        <p:spPr>
          <a:ln/>
        </p:spPr>
      </p:sp>
      <p:sp>
        <p:nvSpPr>
          <p:cNvPr id="23347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33476" name="3 Marcador de número de diapositiva"/>
          <p:cNvSpPr>
            <a:spLocks noGrp="1"/>
          </p:cNvSpPr>
          <p:nvPr>
            <p:ph type="sldNum" sz="quarter" idx="5"/>
          </p:nvPr>
        </p:nvSpPr>
        <p:spPr>
          <a:noFill/>
        </p:spPr>
        <p:txBody>
          <a:bodyPr/>
          <a:lstStyle/>
          <a:p>
            <a:fld id="{6E3019A3-EC89-4315-B506-028AD80B8B9B}" type="slidenum">
              <a:rPr lang="es-ES" smtClean="0">
                <a:latin typeface="Times New Roman" pitchFamily="18" charset="0"/>
              </a:rPr>
              <a:pPr/>
              <a:t>9</a:t>
            </a:fld>
            <a:endParaRPr lang="es-ES" smtClean="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1 Marcador de imagen de diapositiva"/>
          <p:cNvSpPr>
            <a:spLocks noGrp="1" noRot="1" noChangeAspect="1" noTextEdit="1"/>
          </p:cNvSpPr>
          <p:nvPr>
            <p:ph type="sldImg"/>
          </p:nvPr>
        </p:nvSpPr>
        <p:spPr>
          <a:ln/>
        </p:spPr>
      </p:sp>
      <p:sp>
        <p:nvSpPr>
          <p:cNvPr id="23552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35524" name="3 Marcador de número de diapositiva"/>
          <p:cNvSpPr>
            <a:spLocks noGrp="1"/>
          </p:cNvSpPr>
          <p:nvPr>
            <p:ph type="sldNum" sz="quarter" idx="5"/>
          </p:nvPr>
        </p:nvSpPr>
        <p:spPr>
          <a:noFill/>
        </p:spPr>
        <p:txBody>
          <a:bodyPr/>
          <a:lstStyle/>
          <a:p>
            <a:fld id="{C00E0943-1393-43EA-A3F3-0E12BDDB43CF}" type="slidenum">
              <a:rPr lang="es-ES" smtClean="0">
                <a:latin typeface="Times New Roman" pitchFamily="18" charset="0"/>
              </a:rPr>
              <a:pPr/>
              <a:t>10</a:t>
            </a:fld>
            <a:endParaRPr lang="es-ES" smtClean="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1 Marcador de imagen de diapositiva"/>
          <p:cNvSpPr>
            <a:spLocks noGrp="1" noRot="1" noChangeAspect="1" noTextEdit="1"/>
          </p:cNvSpPr>
          <p:nvPr>
            <p:ph type="sldImg"/>
          </p:nvPr>
        </p:nvSpPr>
        <p:spPr>
          <a:ln/>
        </p:spPr>
      </p:sp>
      <p:sp>
        <p:nvSpPr>
          <p:cNvPr id="23654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36548" name="3 Marcador de número de diapositiva"/>
          <p:cNvSpPr>
            <a:spLocks noGrp="1"/>
          </p:cNvSpPr>
          <p:nvPr>
            <p:ph type="sldNum" sz="quarter" idx="5"/>
          </p:nvPr>
        </p:nvSpPr>
        <p:spPr>
          <a:noFill/>
        </p:spPr>
        <p:txBody>
          <a:bodyPr/>
          <a:lstStyle/>
          <a:p>
            <a:fld id="{2B75FF6C-684E-4F1D-BF01-57CF988EBEB4}" type="slidenum">
              <a:rPr lang="es-ES" smtClean="0">
                <a:latin typeface="Times New Roman" pitchFamily="18" charset="0"/>
              </a:rPr>
              <a:pPr/>
              <a:t>11</a:t>
            </a:fld>
            <a:endParaRPr lang="es-ES"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1 Marcador de imagen de diapositiva"/>
          <p:cNvSpPr>
            <a:spLocks noGrp="1" noRot="1" noChangeAspect="1" noTextEdit="1"/>
          </p:cNvSpPr>
          <p:nvPr>
            <p:ph type="sldImg"/>
          </p:nvPr>
        </p:nvSpPr>
        <p:spPr>
          <a:ln/>
        </p:spPr>
      </p:sp>
      <p:sp>
        <p:nvSpPr>
          <p:cNvPr id="23757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37572" name="3 Marcador de número de diapositiva"/>
          <p:cNvSpPr>
            <a:spLocks noGrp="1"/>
          </p:cNvSpPr>
          <p:nvPr>
            <p:ph type="sldNum" sz="quarter" idx="5"/>
          </p:nvPr>
        </p:nvSpPr>
        <p:spPr>
          <a:noFill/>
        </p:spPr>
        <p:txBody>
          <a:bodyPr/>
          <a:lstStyle/>
          <a:p>
            <a:fld id="{873E2A84-AB0B-4D65-9B7C-5BF9F3CFD5FB}" type="slidenum">
              <a:rPr lang="es-ES" smtClean="0">
                <a:latin typeface="Times New Roman" pitchFamily="18" charset="0"/>
              </a:rPr>
              <a:pPr/>
              <a:t>12</a:t>
            </a:fld>
            <a:endParaRPr lang="es-ES"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1 Marcador de imagen de diapositiva"/>
          <p:cNvSpPr>
            <a:spLocks noGrp="1" noRot="1" noChangeAspect="1" noTextEdit="1"/>
          </p:cNvSpPr>
          <p:nvPr>
            <p:ph type="sldImg"/>
          </p:nvPr>
        </p:nvSpPr>
        <p:spPr>
          <a:ln/>
        </p:spPr>
      </p:sp>
      <p:sp>
        <p:nvSpPr>
          <p:cNvPr id="23859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38596" name="3 Marcador de número de diapositiva"/>
          <p:cNvSpPr>
            <a:spLocks noGrp="1"/>
          </p:cNvSpPr>
          <p:nvPr>
            <p:ph type="sldNum" sz="quarter" idx="5"/>
          </p:nvPr>
        </p:nvSpPr>
        <p:spPr>
          <a:noFill/>
        </p:spPr>
        <p:txBody>
          <a:bodyPr/>
          <a:lstStyle/>
          <a:p>
            <a:fld id="{06B47BC9-A93E-47CE-BFAE-CE8AECB6D39E}" type="slidenum">
              <a:rPr lang="es-ES" smtClean="0">
                <a:latin typeface="Times New Roman" pitchFamily="18" charset="0"/>
              </a:rPr>
              <a:pPr/>
              <a:t>13</a:t>
            </a:fld>
            <a:endParaRPr lang="es-ES"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1 Marcador de imagen de diapositiva"/>
          <p:cNvSpPr>
            <a:spLocks noGrp="1" noRot="1" noChangeAspect="1" noTextEdit="1"/>
          </p:cNvSpPr>
          <p:nvPr>
            <p:ph type="sldImg"/>
          </p:nvPr>
        </p:nvSpPr>
        <p:spPr>
          <a:ln/>
        </p:spPr>
      </p:sp>
      <p:sp>
        <p:nvSpPr>
          <p:cNvPr id="24269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42692" name="3 Marcador de número de diapositiva"/>
          <p:cNvSpPr>
            <a:spLocks noGrp="1"/>
          </p:cNvSpPr>
          <p:nvPr>
            <p:ph type="sldNum" sz="quarter" idx="5"/>
          </p:nvPr>
        </p:nvSpPr>
        <p:spPr>
          <a:noFill/>
        </p:spPr>
        <p:txBody>
          <a:bodyPr/>
          <a:lstStyle/>
          <a:p>
            <a:fld id="{ED45DA75-DBD1-455B-A6D5-6B30F0AB7DFB}" type="slidenum">
              <a:rPr lang="es-ES" smtClean="0">
                <a:latin typeface="Times New Roman" pitchFamily="18" charset="0"/>
              </a:rPr>
              <a:pPr/>
              <a:t>14</a:t>
            </a:fld>
            <a:endParaRPr lang="es-ES"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1 Marcador de imagen de diapositiva"/>
          <p:cNvSpPr>
            <a:spLocks noGrp="1" noRot="1" noChangeAspect="1" noTextEdit="1"/>
          </p:cNvSpPr>
          <p:nvPr>
            <p:ph type="sldImg"/>
          </p:nvPr>
        </p:nvSpPr>
        <p:spPr>
          <a:ln/>
        </p:spPr>
      </p:sp>
      <p:sp>
        <p:nvSpPr>
          <p:cNvPr id="24371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43716" name="3 Marcador de número de diapositiva"/>
          <p:cNvSpPr>
            <a:spLocks noGrp="1"/>
          </p:cNvSpPr>
          <p:nvPr>
            <p:ph type="sldNum" sz="quarter" idx="5"/>
          </p:nvPr>
        </p:nvSpPr>
        <p:spPr>
          <a:noFill/>
        </p:spPr>
        <p:txBody>
          <a:bodyPr/>
          <a:lstStyle/>
          <a:p>
            <a:fld id="{1CBE18CC-E08F-4E86-9726-034E99F1F8EC}" type="slidenum">
              <a:rPr lang="es-ES" smtClean="0">
                <a:latin typeface="Times New Roman" pitchFamily="18" charset="0"/>
              </a:rPr>
              <a:pPr/>
              <a:t>15</a:t>
            </a:fld>
            <a:endParaRPr lang="es-ES"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1 Marcador de imagen de diapositiva"/>
          <p:cNvSpPr>
            <a:spLocks noGrp="1" noRot="1" noChangeAspect="1" noTextEdit="1"/>
          </p:cNvSpPr>
          <p:nvPr>
            <p:ph type="sldImg"/>
          </p:nvPr>
        </p:nvSpPr>
        <p:spPr>
          <a:ln/>
        </p:spPr>
      </p:sp>
      <p:sp>
        <p:nvSpPr>
          <p:cNvPr id="24473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44740" name="3 Marcador de número de diapositiva"/>
          <p:cNvSpPr>
            <a:spLocks noGrp="1"/>
          </p:cNvSpPr>
          <p:nvPr>
            <p:ph type="sldNum" sz="quarter" idx="5"/>
          </p:nvPr>
        </p:nvSpPr>
        <p:spPr>
          <a:noFill/>
        </p:spPr>
        <p:txBody>
          <a:bodyPr/>
          <a:lstStyle/>
          <a:p>
            <a:fld id="{89A9B75A-5640-4BF2-AA13-0323B4231743}" type="slidenum">
              <a:rPr lang="es-ES" smtClean="0">
                <a:latin typeface="Times New Roman" pitchFamily="18" charset="0"/>
              </a:rPr>
              <a:pPr/>
              <a:t>16</a:t>
            </a:fld>
            <a:endParaRPr lang="es-ES"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1 Marcador de imagen de diapositiva"/>
          <p:cNvSpPr>
            <a:spLocks noGrp="1" noRot="1" noChangeAspect="1" noTextEdit="1"/>
          </p:cNvSpPr>
          <p:nvPr>
            <p:ph type="sldImg"/>
          </p:nvPr>
        </p:nvSpPr>
        <p:spPr>
          <a:ln/>
        </p:spPr>
      </p:sp>
      <p:sp>
        <p:nvSpPr>
          <p:cNvPr id="24576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45764" name="3 Marcador de número de diapositiva"/>
          <p:cNvSpPr>
            <a:spLocks noGrp="1"/>
          </p:cNvSpPr>
          <p:nvPr>
            <p:ph type="sldNum" sz="quarter" idx="5"/>
          </p:nvPr>
        </p:nvSpPr>
        <p:spPr>
          <a:noFill/>
        </p:spPr>
        <p:txBody>
          <a:bodyPr/>
          <a:lstStyle/>
          <a:p>
            <a:fld id="{D538CB61-6195-4090-B802-3511AA62C13E}" type="slidenum">
              <a:rPr lang="es-ES" smtClean="0">
                <a:latin typeface="Times New Roman" pitchFamily="18" charset="0"/>
              </a:rPr>
              <a:pPr/>
              <a:t>17</a:t>
            </a:fld>
            <a:endParaRPr lang="es-ES" smtClean="0">
              <a:latin typeface="Times New Roman"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1 Marcador de imagen de diapositiva"/>
          <p:cNvSpPr>
            <a:spLocks noGrp="1" noRot="1" noChangeAspect="1" noTextEdit="1"/>
          </p:cNvSpPr>
          <p:nvPr>
            <p:ph type="sldImg"/>
          </p:nvPr>
        </p:nvSpPr>
        <p:spPr>
          <a:ln/>
        </p:spPr>
      </p:sp>
      <p:sp>
        <p:nvSpPr>
          <p:cNvPr id="24781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47812" name="3 Marcador de número de diapositiva"/>
          <p:cNvSpPr>
            <a:spLocks noGrp="1"/>
          </p:cNvSpPr>
          <p:nvPr>
            <p:ph type="sldNum" sz="quarter" idx="5"/>
          </p:nvPr>
        </p:nvSpPr>
        <p:spPr>
          <a:noFill/>
        </p:spPr>
        <p:txBody>
          <a:bodyPr/>
          <a:lstStyle/>
          <a:p>
            <a:fld id="{8C5E0173-42AC-464B-8C20-18C47F0C332E}" type="slidenum">
              <a:rPr lang="es-ES" smtClean="0">
                <a:latin typeface="Times New Roman" pitchFamily="18" charset="0"/>
              </a:rPr>
              <a:pPr/>
              <a:t>18</a:t>
            </a:fld>
            <a:endParaRPr lang="es-ES" smtClean="0">
              <a:latin typeface="Times New Roman"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1 Marcador de imagen de diapositiva"/>
          <p:cNvSpPr>
            <a:spLocks noGrp="1" noRot="1" noChangeAspect="1" noTextEdit="1"/>
          </p:cNvSpPr>
          <p:nvPr>
            <p:ph type="sldImg"/>
          </p:nvPr>
        </p:nvSpPr>
        <p:spPr>
          <a:ln/>
        </p:spPr>
      </p:sp>
      <p:sp>
        <p:nvSpPr>
          <p:cNvPr id="24883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48836" name="3 Marcador de número de diapositiva"/>
          <p:cNvSpPr>
            <a:spLocks noGrp="1"/>
          </p:cNvSpPr>
          <p:nvPr>
            <p:ph type="sldNum" sz="quarter" idx="5"/>
          </p:nvPr>
        </p:nvSpPr>
        <p:spPr>
          <a:noFill/>
        </p:spPr>
        <p:txBody>
          <a:bodyPr/>
          <a:lstStyle/>
          <a:p>
            <a:fld id="{EE4B7845-08BB-4CE5-9A43-A7A9D1F33BA6}" type="slidenum">
              <a:rPr lang="es-ES" smtClean="0">
                <a:latin typeface="Times New Roman" pitchFamily="18" charset="0"/>
              </a:rPr>
              <a:pPr/>
              <a:t>19</a:t>
            </a:fld>
            <a:endParaRPr lang="es-ES" smtClean="0">
              <a:latin typeface="Times New Roman"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1 Marcador de imagen de diapositiva"/>
          <p:cNvSpPr>
            <a:spLocks noGrp="1" noRot="1" noChangeAspect="1" noTextEdit="1"/>
          </p:cNvSpPr>
          <p:nvPr>
            <p:ph type="sldImg"/>
          </p:nvPr>
        </p:nvSpPr>
        <p:spPr>
          <a:ln/>
        </p:spPr>
      </p:sp>
      <p:sp>
        <p:nvSpPr>
          <p:cNvPr id="24985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49860" name="3 Marcador de número de diapositiva"/>
          <p:cNvSpPr>
            <a:spLocks noGrp="1"/>
          </p:cNvSpPr>
          <p:nvPr>
            <p:ph type="sldNum" sz="quarter" idx="5"/>
          </p:nvPr>
        </p:nvSpPr>
        <p:spPr>
          <a:noFill/>
        </p:spPr>
        <p:txBody>
          <a:bodyPr/>
          <a:lstStyle/>
          <a:p>
            <a:fld id="{193C97E3-8644-4FE9-9A4D-C85FFEC9EB30}" type="slidenum">
              <a:rPr lang="es-ES" smtClean="0">
                <a:latin typeface="Times New Roman" pitchFamily="18" charset="0"/>
              </a:rPr>
              <a:pPr/>
              <a:t>20</a:t>
            </a:fld>
            <a:endParaRPr lang="es-ES" smtClean="0">
              <a:latin typeface="Times New Roman"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1 Marcador de imagen de diapositiva"/>
          <p:cNvSpPr>
            <a:spLocks noGrp="1" noRot="1" noChangeAspect="1" noTextEdit="1"/>
          </p:cNvSpPr>
          <p:nvPr>
            <p:ph type="sldImg"/>
          </p:nvPr>
        </p:nvSpPr>
        <p:spPr>
          <a:ln/>
        </p:spPr>
      </p:sp>
      <p:sp>
        <p:nvSpPr>
          <p:cNvPr id="25088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50884" name="3 Marcador de número de diapositiva"/>
          <p:cNvSpPr>
            <a:spLocks noGrp="1"/>
          </p:cNvSpPr>
          <p:nvPr>
            <p:ph type="sldNum" sz="quarter" idx="5"/>
          </p:nvPr>
        </p:nvSpPr>
        <p:spPr>
          <a:noFill/>
        </p:spPr>
        <p:txBody>
          <a:bodyPr/>
          <a:lstStyle/>
          <a:p>
            <a:fld id="{BC2A30F8-FC06-443A-A671-BA77024C142A}" type="slidenum">
              <a:rPr lang="es-ES" smtClean="0">
                <a:latin typeface="Times New Roman" pitchFamily="18" charset="0"/>
              </a:rPr>
              <a:pPr/>
              <a:t>21</a:t>
            </a:fld>
            <a:endParaRPr lang="es-ES" smtClean="0">
              <a:latin typeface="Times New Roman"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1 Marcador de imagen de diapositiva"/>
          <p:cNvSpPr>
            <a:spLocks noGrp="1" noRot="1" noChangeAspect="1" noTextEdit="1"/>
          </p:cNvSpPr>
          <p:nvPr>
            <p:ph type="sldImg"/>
          </p:nvPr>
        </p:nvSpPr>
        <p:spPr>
          <a:ln/>
        </p:spPr>
      </p:sp>
      <p:sp>
        <p:nvSpPr>
          <p:cNvPr id="25190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51908" name="3 Marcador de número de diapositiva"/>
          <p:cNvSpPr>
            <a:spLocks noGrp="1"/>
          </p:cNvSpPr>
          <p:nvPr>
            <p:ph type="sldNum" sz="quarter" idx="5"/>
          </p:nvPr>
        </p:nvSpPr>
        <p:spPr>
          <a:noFill/>
        </p:spPr>
        <p:txBody>
          <a:bodyPr/>
          <a:lstStyle/>
          <a:p>
            <a:fld id="{276C395B-B252-473C-BB64-0FD280B3BDA2}" type="slidenum">
              <a:rPr lang="es-ES" smtClean="0">
                <a:latin typeface="Times New Roman" pitchFamily="18" charset="0"/>
              </a:rPr>
              <a:pPr/>
              <a:t>22</a:t>
            </a:fld>
            <a:endParaRPr lang="es-ES" smtClean="0">
              <a:latin typeface="Times New Roman"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1 Marcador de imagen de diapositiva"/>
          <p:cNvSpPr>
            <a:spLocks noGrp="1" noRot="1" noChangeAspect="1" noTextEdit="1"/>
          </p:cNvSpPr>
          <p:nvPr>
            <p:ph type="sldImg"/>
          </p:nvPr>
        </p:nvSpPr>
        <p:spPr>
          <a:ln/>
        </p:spPr>
      </p:sp>
      <p:sp>
        <p:nvSpPr>
          <p:cNvPr id="25497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54980" name="3 Marcador de número de diapositiva"/>
          <p:cNvSpPr>
            <a:spLocks noGrp="1"/>
          </p:cNvSpPr>
          <p:nvPr>
            <p:ph type="sldNum" sz="quarter" idx="5"/>
          </p:nvPr>
        </p:nvSpPr>
        <p:spPr>
          <a:noFill/>
        </p:spPr>
        <p:txBody>
          <a:bodyPr/>
          <a:lstStyle/>
          <a:p>
            <a:fld id="{ADE40639-1563-4473-AF52-AC2810217CE5}" type="slidenum">
              <a:rPr lang="es-ES" smtClean="0">
                <a:latin typeface="Times New Roman" pitchFamily="18" charset="0"/>
              </a:rPr>
              <a:pPr/>
              <a:t>23</a:t>
            </a:fld>
            <a:endParaRPr lang="es-ES" smtClean="0">
              <a:latin typeface="Times New Roman"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1 Marcador de imagen de diapositiva"/>
          <p:cNvSpPr>
            <a:spLocks noGrp="1" noRot="1" noChangeAspect="1" noTextEdit="1"/>
          </p:cNvSpPr>
          <p:nvPr>
            <p:ph type="sldImg"/>
          </p:nvPr>
        </p:nvSpPr>
        <p:spPr>
          <a:ln/>
        </p:spPr>
      </p:sp>
      <p:sp>
        <p:nvSpPr>
          <p:cNvPr id="25600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56004" name="3 Marcador de número de diapositiva"/>
          <p:cNvSpPr>
            <a:spLocks noGrp="1"/>
          </p:cNvSpPr>
          <p:nvPr>
            <p:ph type="sldNum" sz="quarter" idx="5"/>
          </p:nvPr>
        </p:nvSpPr>
        <p:spPr>
          <a:noFill/>
        </p:spPr>
        <p:txBody>
          <a:bodyPr/>
          <a:lstStyle/>
          <a:p>
            <a:fld id="{E61910EB-AAC7-4611-84F3-4BD75936F9F1}" type="slidenum">
              <a:rPr lang="es-ES" smtClean="0">
                <a:latin typeface="Times New Roman" pitchFamily="18" charset="0"/>
              </a:rPr>
              <a:pPr/>
              <a:t>24</a:t>
            </a:fld>
            <a:endParaRPr lang="es-ES" smtClean="0">
              <a:latin typeface="Times New Roman"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1 Marcador de imagen de diapositiva"/>
          <p:cNvSpPr>
            <a:spLocks noGrp="1" noRot="1" noChangeAspect="1" noTextEdit="1"/>
          </p:cNvSpPr>
          <p:nvPr>
            <p:ph type="sldImg"/>
          </p:nvPr>
        </p:nvSpPr>
        <p:spPr>
          <a:ln/>
        </p:spPr>
      </p:sp>
      <p:sp>
        <p:nvSpPr>
          <p:cNvPr id="25702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57028" name="3 Marcador de número de diapositiva"/>
          <p:cNvSpPr>
            <a:spLocks noGrp="1"/>
          </p:cNvSpPr>
          <p:nvPr>
            <p:ph type="sldNum" sz="quarter" idx="5"/>
          </p:nvPr>
        </p:nvSpPr>
        <p:spPr>
          <a:noFill/>
        </p:spPr>
        <p:txBody>
          <a:bodyPr/>
          <a:lstStyle/>
          <a:p>
            <a:fld id="{1A8E6438-A9DB-4C2C-BF31-AE81D0C1699B}" type="slidenum">
              <a:rPr lang="es-ES" smtClean="0">
                <a:latin typeface="Times New Roman" pitchFamily="18" charset="0"/>
              </a:rPr>
              <a:pPr/>
              <a:t>25</a:t>
            </a:fld>
            <a:endParaRPr lang="es-ES" smtClean="0">
              <a:latin typeface="Times New Roman" pitchFamily="18"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1 Marcador de imagen de diapositiva"/>
          <p:cNvSpPr>
            <a:spLocks noGrp="1" noRot="1" noChangeAspect="1" noTextEdit="1"/>
          </p:cNvSpPr>
          <p:nvPr>
            <p:ph type="sldImg"/>
          </p:nvPr>
        </p:nvSpPr>
        <p:spPr>
          <a:ln/>
        </p:spPr>
      </p:sp>
      <p:sp>
        <p:nvSpPr>
          <p:cNvPr id="25805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58052" name="3 Marcador de número de diapositiva"/>
          <p:cNvSpPr>
            <a:spLocks noGrp="1"/>
          </p:cNvSpPr>
          <p:nvPr>
            <p:ph type="sldNum" sz="quarter" idx="5"/>
          </p:nvPr>
        </p:nvSpPr>
        <p:spPr>
          <a:noFill/>
        </p:spPr>
        <p:txBody>
          <a:bodyPr/>
          <a:lstStyle/>
          <a:p>
            <a:fld id="{6805EC07-6387-4431-A0F2-31CB72ACE446}" type="slidenum">
              <a:rPr lang="es-ES" smtClean="0">
                <a:latin typeface="Times New Roman" pitchFamily="18" charset="0"/>
              </a:rPr>
              <a:pPr/>
              <a:t>26</a:t>
            </a:fld>
            <a:endParaRPr lang="es-ES" smtClean="0">
              <a:latin typeface="Times New Roman"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1 Marcador de imagen de diapositiva"/>
          <p:cNvSpPr>
            <a:spLocks noGrp="1" noRot="1" noChangeAspect="1" noTextEdit="1"/>
          </p:cNvSpPr>
          <p:nvPr>
            <p:ph type="sldImg"/>
          </p:nvPr>
        </p:nvSpPr>
        <p:spPr>
          <a:ln/>
        </p:spPr>
      </p:sp>
      <p:sp>
        <p:nvSpPr>
          <p:cNvPr id="25907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59076" name="3 Marcador de número de diapositiva"/>
          <p:cNvSpPr>
            <a:spLocks noGrp="1"/>
          </p:cNvSpPr>
          <p:nvPr>
            <p:ph type="sldNum" sz="quarter" idx="5"/>
          </p:nvPr>
        </p:nvSpPr>
        <p:spPr>
          <a:noFill/>
        </p:spPr>
        <p:txBody>
          <a:bodyPr/>
          <a:lstStyle/>
          <a:p>
            <a:fld id="{8997D75C-8745-4DFB-9B3C-21A2594C6D05}" type="slidenum">
              <a:rPr lang="es-ES" smtClean="0">
                <a:latin typeface="Times New Roman" pitchFamily="18" charset="0"/>
              </a:rPr>
              <a:pPr/>
              <a:t>27</a:t>
            </a:fld>
            <a:endParaRPr lang="es-ES" smtClean="0">
              <a:latin typeface="Times New Roman" pitchFamily="1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1 Marcador de imagen de diapositiva"/>
          <p:cNvSpPr>
            <a:spLocks noGrp="1" noRot="1" noChangeAspect="1" noTextEdit="1"/>
          </p:cNvSpPr>
          <p:nvPr>
            <p:ph type="sldImg"/>
          </p:nvPr>
        </p:nvSpPr>
        <p:spPr>
          <a:ln/>
        </p:spPr>
      </p:sp>
      <p:sp>
        <p:nvSpPr>
          <p:cNvPr id="26009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0100" name="3 Marcador de número de diapositiva"/>
          <p:cNvSpPr>
            <a:spLocks noGrp="1"/>
          </p:cNvSpPr>
          <p:nvPr>
            <p:ph type="sldNum" sz="quarter" idx="5"/>
          </p:nvPr>
        </p:nvSpPr>
        <p:spPr>
          <a:noFill/>
        </p:spPr>
        <p:txBody>
          <a:bodyPr/>
          <a:lstStyle/>
          <a:p>
            <a:fld id="{5936788A-E13B-4B28-B735-22EC84352E2E}" type="slidenum">
              <a:rPr lang="es-ES" smtClean="0">
                <a:latin typeface="Times New Roman" pitchFamily="18" charset="0"/>
              </a:rPr>
              <a:pPr/>
              <a:t>28</a:t>
            </a:fld>
            <a:endParaRPr lang="es-ES" smtClean="0">
              <a:latin typeface="Times New Roman" pitchFamily="1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1 Marcador de imagen de diapositiva"/>
          <p:cNvSpPr>
            <a:spLocks noGrp="1" noRot="1" noChangeAspect="1" noTextEdit="1"/>
          </p:cNvSpPr>
          <p:nvPr>
            <p:ph type="sldImg"/>
          </p:nvPr>
        </p:nvSpPr>
        <p:spPr>
          <a:ln/>
        </p:spPr>
      </p:sp>
      <p:sp>
        <p:nvSpPr>
          <p:cNvPr id="26112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1124" name="3 Marcador de número de diapositiva"/>
          <p:cNvSpPr>
            <a:spLocks noGrp="1"/>
          </p:cNvSpPr>
          <p:nvPr>
            <p:ph type="sldNum" sz="quarter" idx="5"/>
          </p:nvPr>
        </p:nvSpPr>
        <p:spPr>
          <a:noFill/>
        </p:spPr>
        <p:txBody>
          <a:bodyPr/>
          <a:lstStyle/>
          <a:p>
            <a:fld id="{7C998B85-6E73-41E6-A506-143D8D3E7976}" type="slidenum">
              <a:rPr lang="es-ES" smtClean="0">
                <a:latin typeface="Times New Roman" pitchFamily="18" charset="0"/>
              </a:rPr>
              <a:pPr/>
              <a:t>29</a:t>
            </a:fld>
            <a:endParaRPr lang="es-ES" smtClean="0">
              <a:latin typeface="Times New Roman"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1 Marcador de imagen de diapositiva"/>
          <p:cNvSpPr>
            <a:spLocks noGrp="1" noRot="1" noChangeAspect="1" noTextEdit="1"/>
          </p:cNvSpPr>
          <p:nvPr>
            <p:ph type="sldImg"/>
          </p:nvPr>
        </p:nvSpPr>
        <p:spPr>
          <a:ln/>
        </p:spPr>
      </p:sp>
      <p:sp>
        <p:nvSpPr>
          <p:cNvPr id="26214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2148" name="3 Marcador de número de diapositiva"/>
          <p:cNvSpPr>
            <a:spLocks noGrp="1"/>
          </p:cNvSpPr>
          <p:nvPr>
            <p:ph type="sldNum" sz="quarter" idx="5"/>
          </p:nvPr>
        </p:nvSpPr>
        <p:spPr>
          <a:noFill/>
        </p:spPr>
        <p:txBody>
          <a:bodyPr/>
          <a:lstStyle/>
          <a:p>
            <a:fld id="{C75CF1B1-51AE-48A3-8C39-3E052B2C3966}" type="slidenum">
              <a:rPr lang="es-ES" smtClean="0">
                <a:latin typeface="Times New Roman" pitchFamily="18" charset="0"/>
              </a:rPr>
              <a:pPr/>
              <a:t>30</a:t>
            </a:fld>
            <a:endParaRPr lang="es-ES" smtClean="0">
              <a:latin typeface="Times New Roman" pitchFamily="18"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1 Marcador de imagen de diapositiva"/>
          <p:cNvSpPr>
            <a:spLocks noGrp="1" noRot="1" noChangeAspect="1" noTextEdit="1"/>
          </p:cNvSpPr>
          <p:nvPr>
            <p:ph type="sldImg"/>
          </p:nvPr>
        </p:nvSpPr>
        <p:spPr>
          <a:ln/>
        </p:spPr>
      </p:sp>
      <p:sp>
        <p:nvSpPr>
          <p:cNvPr id="26317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3172" name="3 Marcador de número de diapositiva"/>
          <p:cNvSpPr>
            <a:spLocks noGrp="1"/>
          </p:cNvSpPr>
          <p:nvPr>
            <p:ph type="sldNum" sz="quarter" idx="5"/>
          </p:nvPr>
        </p:nvSpPr>
        <p:spPr>
          <a:noFill/>
        </p:spPr>
        <p:txBody>
          <a:bodyPr/>
          <a:lstStyle/>
          <a:p>
            <a:fld id="{A56B5A2F-FE84-4BCD-B26F-EFF1A95283B3}" type="slidenum">
              <a:rPr lang="es-ES" smtClean="0">
                <a:latin typeface="Times New Roman" pitchFamily="18" charset="0"/>
              </a:rPr>
              <a:pPr/>
              <a:t>31</a:t>
            </a:fld>
            <a:endParaRPr lang="es-ES" smtClean="0">
              <a:latin typeface="Times New Roman" pitchFamily="18"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1 Marcador de imagen de diapositiva"/>
          <p:cNvSpPr>
            <a:spLocks noGrp="1" noRot="1" noChangeAspect="1" noTextEdit="1"/>
          </p:cNvSpPr>
          <p:nvPr>
            <p:ph type="sldImg"/>
          </p:nvPr>
        </p:nvSpPr>
        <p:spPr>
          <a:ln/>
        </p:spPr>
      </p:sp>
      <p:sp>
        <p:nvSpPr>
          <p:cNvPr id="26419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4196" name="3 Marcador de número de diapositiva"/>
          <p:cNvSpPr>
            <a:spLocks noGrp="1"/>
          </p:cNvSpPr>
          <p:nvPr>
            <p:ph type="sldNum" sz="quarter" idx="5"/>
          </p:nvPr>
        </p:nvSpPr>
        <p:spPr>
          <a:noFill/>
        </p:spPr>
        <p:txBody>
          <a:bodyPr/>
          <a:lstStyle/>
          <a:p>
            <a:fld id="{94602E7F-36DF-4A72-B693-2E7C17540745}" type="slidenum">
              <a:rPr lang="es-ES" smtClean="0">
                <a:latin typeface="Times New Roman" pitchFamily="18" charset="0"/>
              </a:rPr>
              <a:pPr/>
              <a:t>32</a:t>
            </a:fld>
            <a:endParaRPr lang="es-ES" smtClean="0">
              <a:latin typeface="Times New Roman" pitchFamily="18"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1 Marcador de imagen de diapositiva"/>
          <p:cNvSpPr>
            <a:spLocks noGrp="1" noRot="1" noChangeAspect="1" noTextEdit="1"/>
          </p:cNvSpPr>
          <p:nvPr>
            <p:ph type="sldImg"/>
          </p:nvPr>
        </p:nvSpPr>
        <p:spPr>
          <a:ln/>
        </p:spPr>
      </p:sp>
      <p:sp>
        <p:nvSpPr>
          <p:cNvPr id="26521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5220" name="3 Marcador de número de diapositiva"/>
          <p:cNvSpPr>
            <a:spLocks noGrp="1"/>
          </p:cNvSpPr>
          <p:nvPr>
            <p:ph type="sldNum" sz="quarter" idx="5"/>
          </p:nvPr>
        </p:nvSpPr>
        <p:spPr>
          <a:noFill/>
        </p:spPr>
        <p:txBody>
          <a:bodyPr/>
          <a:lstStyle/>
          <a:p>
            <a:fld id="{1F79A857-3E96-466D-AE0C-F0439C950F6A}" type="slidenum">
              <a:rPr lang="es-ES" smtClean="0">
                <a:latin typeface="Times New Roman" pitchFamily="18" charset="0"/>
              </a:rPr>
              <a:pPr/>
              <a:t>33</a:t>
            </a:fld>
            <a:endParaRPr lang="es-ES" smtClean="0">
              <a:latin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1 Marcador de imagen de diapositiva"/>
          <p:cNvSpPr>
            <a:spLocks noGrp="1" noRot="1" noChangeAspect="1" noTextEdit="1"/>
          </p:cNvSpPr>
          <p:nvPr>
            <p:ph type="sldImg"/>
          </p:nvPr>
        </p:nvSpPr>
        <p:spPr>
          <a:ln/>
        </p:spPr>
      </p:sp>
      <p:sp>
        <p:nvSpPr>
          <p:cNvPr id="26624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6244" name="3 Marcador de número de diapositiva"/>
          <p:cNvSpPr>
            <a:spLocks noGrp="1"/>
          </p:cNvSpPr>
          <p:nvPr>
            <p:ph type="sldNum" sz="quarter" idx="5"/>
          </p:nvPr>
        </p:nvSpPr>
        <p:spPr>
          <a:noFill/>
        </p:spPr>
        <p:txBody>
          <a:bodyPr/>
          <a:lstStyle/>
          <a:p>
            <a:fld id="{E45AC875-AEB9-44C3-9E74-7D2B41C59748}" type="slidenum">
              <a:rPr lang="es-ES" smtClean="0">
                <a:latin typeface="Times New Roman" pitchFamily="18" charset="0"/>
              </a:rPr>
              <a:pPr/>
              <a:t>34</a:t>
            </a:fld>
            <a:endParaRPr lang="es-ES" smtClean="0">
              <a:latin typeface="Times New Roman" pitchFamily="18"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1 Marcador de imagen de diapositiva"/>
          <p:cNvSpPr>
            <a:spLocks noGrp="1" noRot="1" noChangeAspect="1" noTextEdit="1"/>
          </p:cNvSpPr>
          <p:nvPr>
            <p:ph type="sldImg"/>
          </p:nvPr>
        </p:nvSpPr>
        <p:spPr>
          <a:ln/>
        </p:spPr>
      </p:sp>
      <p:sp>
        <p:nvSpPr>
          <p:cNvPr id="26726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7268" name="3 Marcador de número de diapositiva"/>
          <p:cNvSpPr>
            <a:spLocks noGrp="1"/>
          </p:cNvSpPr>
          <p:nvPr>
            <p:ph type="sldNum" sz="quarter" idx="5"/>
          </p:nvPr>
        </p:nvSpPr>
        <p:spPr>
          <a:noFill/>
        </p:spPr>
        <p:txBody>
          <a:bodyPr/>
          <a:lstStyle/>
          <a:p>
            <a:fld id="{D8D9CC3C-0160-4C19-8695-D3AAAC116120}" type="slidenum">
              <a:rPr lang="es-ES" smtClean="0">
                <a:latin typeface="Times New Roman" pitchFamily="18" charset="0"/>
              </a:rPr>
              <a:pPr/>
              <a:t>35</a:t>
            </a:fld>
            <a:endParaRPr lang="es-ES" smtClean="0">
              <a:latin typeface="Times New Roman" pitchFamily="18"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1 Marcador de imagen de diapositiva"/>
          <p:cNvSpPr>
            <a:spLocks noGrp="1" noRot="1" noChangeAspect="1" noTextEdit="1"/>
          </p:cNvSpPr>
          <p:nvPr>
            <p:ph type="sldImg"/>
          </p:nvPr>
        </p:nvSpPr>
        <p:spPr>
          <a:ln/>
        </p:spPr>
      </p:sp>
      <p:sp>
        <p:nvSpPr>
          <p:cNvPr id="26829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8292" name="3 Marcador de número de diapositiva"/>
          <p:cNvSpPr>
            <a:spLocks noGrp="1"/>
          </p:cNvSpPr>
          <p:nvPr>
            <p:ph type="sldNum" sz="quarter" idx="5"/>
          </p:nvPr>
        </p:nvSpPr>
        <p:spPr>
          <a:noFill/>
        </p:spPr>
        <p:txBody>
          <a:bodyPr/>
          <a:lstStyle/>
          <a:p>
            <a:fld id="{979B0EFE-DD37-4092-B4C0-03A659890FE2}" type="slidenum">
              <a:rPr lang="es-ES" smtClean="0">
                <a:latin typeface="Times New Roman" pitchFamily="18" charset="0"/>
              </a:rPr>
              <a:pPr/>
              <a:t>36</a:t>
            </a:fld>
            <a:endParaRPr lang="es-ES" smtClean="0">
              <a:latin typeface="Times New Roman" pitchFamily="18"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1 Marcador de imagen de diapositiva"/>
          <p:cNvSpPr>
            <a:spLocks noGrp="1" noRot="1" noChangeAspect="1" noTextEdit="1"/>
          </p:cNvSpPr>
          <p:nvPr>
            <p:ph type="sldImg"/>
          </p:nvPr>
        </p:nvSpPr>
        <p:spPr>
          <a:ln/>
        </p:spPr>
      </p:sp>
      <p:sp>
        <p:nvSpPr>
          <p:cNvPr id="26931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69316" name="3 Marcador de número de diapositiva"/>
          <p:cNvSpPr>
            <a:spLocks noGrp="1"/>
          </p:cNvSpPr>
          <p:nvPr>
            <p:ph type="sldNum" sz="quarter" idx="5"/>
          </p:nvPr>
        </p:nvSpPr>
        <p:spPr>
          <a:noFill/>
        </p:spPr>
        <p:txBody>
          <a:bodyPr/>
          <a:lstStyle/>
          <a:p>
            <a:fld id="{4C2817BB-7E74-47E1-9F0F-A06D26682674}" type="slidenum">
              <a:rPr lang="es-ES" smtClean="0">
                <a:latin typeface="Times New Roman" pitchFamily="18" charset="0"/>
              </a:rPr>
              <a:pPr/>
              <a:t>37</a:t>
            </a:fld>
            <a:endParaRPr lang="es-ES" smtClean="0">
              <a:latin typeface="Times New Roman" pitchFamily="18"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1 Marcador de imagen de diapositiva"/>
          <p:cNvSpPr>
            <a:spLocks noGrp="1" noRot="1" noChangeAspect="1" noTextEdit="1"/>
          </p:cNvSpPr>
          <p:nvPr>
            <p:ph type="sldImg"/>
          </p:nvPr>
        </p:nvSpPr>
        <p:spPr>
          <a:ln/>
        </p:spPr>
      </p:sp>
      <p:sp>
        <p:nvSpPr>
          <p:cNvPr id="27750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77508" name="3 Marcador de número de diapositiva"/>
          <p:cNvSpPr>
            <a:spLocks noGrp="1"/>
          </p:cNvSpPr>
          <p:nvPr>
            <p:ph type="sldNum" sz="quarter" idx="5"/>
          </p:nvPr>
        </p:nvSpPr>
        <p:spPr>
          <a:noFill/>
        </p:spPr>
        <p:txBody>
          <a:bodyPr/>
          <a:lstStyle/>
          <a:p>
            <a:fld id="{1377AA22-49A0-4F11-9647-D24C218C71C7}" type="slidenum">
              <a:rPr lang="es-ES" smtClean="0">
                <a:latin typeface="Times New Roman" pitchFamily="18" charset="0"/>
              </a:rPr>
              <a:pPr/>
              <a:t>38</a:t>
            </a:fld>
            <a:endParaRPr lang="es-ES" smtClean="0">
              <a:latin typeface="Times New Roman" pitchFamily="18"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1 Marcador de imagen de diapositiva"/>
          <p:cNvSpPr>
            <a:spLocks noGrp="1" noRot="1" noChangeAspect="1" noTextEdit="1"/>
          </p:cNvSpPr>
          <p:nvPr>
            <p:ph type="sldImg"/>
          </p:nvPr>
        </p:nvSpPr>
        <p:spPr>
          <a:ln/>
        </p:spPr>
      </p:sp>
      <p:sp>
        <p:nvSpPr>
          <p:cNvPr id="27853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78532" name="3 Marcador de número de diapositiva"/>
          <p:cNvSpPr>
            <a:spLocks noGrp="1"/>
          </p:cNvSpPr>
          <p:nvPr>
            <p:ph type="sldNum" sz="quarter" idx="5"/>
          </p:nvPr>
        </p:nvSpPr>
        <p:spPr>
          <a:noFill/>
        </p:spPr>
        <p:txBody>
          <a:bodyPr/>
          <a:lstStyle/>
          <a:p>
            <a:fld id="{D752E012-C9A2-4274-9E0F-CE053AEC7B2A}" type="slidenum">
              <a:rPr lang="es-ES" smtClean="0">
                <a:latin typeface="Times New Roman" pitchFamily="18" charset="0"/>
              </a:rPr>
              <a:pPr/>
              <a:t>39</a:t>
            </a:fld>
            <a:endParaRPr lang="es-ES" smtClean="0">
              <a:latin typeface="Times New Roman" pitchFamily="18"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1 Marcador de imagen de diapositiva"/>
          <p:cNvSpPr>
            <a:spLocks noGrp="1" noRot="1" noChangeAspect="1" noTextEdit="1"/>
          </p:cNvSpPr>
          <p:nvPr>
            <p:ph type="sldImg"/>
          </p:nvPr>
        </p:nvSpPr>
        <p:spPr>
          <a:ln/>
        </p:spPr>
      </p:sp>
      <p:sp>
        <p:nvSpPr>
          <p:cNvPr id="27955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79556" name="3 Marcador de número de diapositiva"/>
          <p:cNvSpPr>
            <a:spLocks noGrp="1"/>
          </p:cNvSpPr>
          <p:nvPr>
            <p:ph type="sldNum" sz="quarter" idx="5"/>
          </p:nvPr>
        </p:nvSpPr>
        <p:spPr>
          <a:noFill/>
        </p:spPr>
        <p:txBody>
          <a:bodyPr/>
          <a:lstStyle/>
          <a:p>
            <a:fld id="{DC7EBE6B-6867-4F45-8FC9-62A895B2E31F}" type="slidenum">
              <a:rPr lang="es-ES" smtClean="0">
                <a:latin typeface="Times New Roman" pitchFamily="18" charset="0"/>
              </a:rPr>
              <a:pPr/>
              <a:t>40</a:t>
            </a:fld>
            <a:endParaRPr lang="es-ES" smtClean="0">
              <a:latin typeface="Times New Roman" pitchFamily="18"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1 Marcador de imagen de diapositiva"/>
          <p:cNvSpPr>
            <a:spLocks noGrp="1" noRot="1" noChangeAspect="1" noTextEdit="1"/>
          </p:cNvSpPr>
          <p:nvPr>
            <p:ph type="sldImg"/>
          </p:nvPr>
        </p:nvSpPr>
        <p:spPr>
          <a:ln/>
        </p:spPr>
      </p:sp>
      <p:sp>
        <p:nvSpPr>
          <p:cNvPr id="28365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83652" name="3 Marcador de número de diapositiva"/>
          <p:cNvSpPr>
            <a:spLocks noGrp="1"/>
          </p:cNvSpPr>
          <p:nvPr>
            <p:ph type="sldNum" sz="quarter" idx="5"/>
          </p:nvPr>
        </p:nvSpPr>
        <p:spPr>
          <a:noFill/>
        </p:spPr>
        <p:txBody>
          <a:bodyPr/>
          <a:lstStyle/>
          <a:p>
            <a:fld id="{FDB10272-2085-4A18-A3E3-F991566C0AF2}" type="slidenum">
              <a:rPr lang="es-ES" smtClean="0">
                <a:latin typeface="Times New Roman" pitchFamily="18" charset="0"/>
              </a:rPr>
              <a:pPr/>
              <a:t>41</a:t>
            </a:fld>
            <a:endParaRPr lang="es-ES" smtClean="0">
              <a:latin typeface="Times New Roman" pitchFamily="18"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1 Marcador de imagen de diapositiva"/>
          <p:cNvSpPr>
            <a:spLocks noGrp="1" noRot="1" noChangeAspect="1" noTextEdit="1"/>
          </p:cNvSpPr>
          <p:nvPr>
            <p:ph type="sldImg"/>
          </p:nvPr>
        </p:nvSpPr>
        <p:spPr>
          <a:ln/>
        </p:spPr>
      </p:sp>
      <p:sp>
        <p:nvSpPr>
          <p:cNvPr id="28467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84676" name="3 Marcador de número de diapositiva"/>
          <p:cNvSpPr>
            <a:spLocks noGrp="1"/>
          </p:cNvSpPr>
          <p:nvPr>
            <p:ph type="sldNum" sz="quarter" idx="5"/>
          </p:nvPr>
        </p:nvSpPr>
        <p:spPr>
          <a:noFill/>
        </p:spPr>
        <p:txBody>
          <a:bodyPr/>
          <a:lstStyle/>
          <a:p>
            <a:fld id="{56EA1776-8E45-477E-9C31-A6789A481E97}" type="slidenum">
              <a:rPr lang="es-ES" smtClean="0">
                <a:latin typeface="Times New Roman" pitchFamily="18" charset="0"/>
              </a:rPr>
              <a:pPr/>
              <a:t>42</a:t>
            </a:fld>
            <a:endParaRPr lang="es-ES" smtClean="0">
              <a:latin typeface="Times New Roman" pitchFamily="18"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1 Marcador de imagen de diapositiva"/>
          <p:cNvSpPr>
            <a:spLocks noGrp="1" noRot="1" noChangeAspect="1" noTextEdit="1"/>
          </p:cNvSpPr>
          <p:nvPr>
            <p:ph type="sldImg"/>
          </p:nvPr>
        </p:nvSpPr>
        <p:spPr>
          <a:ln/>
        </p:spPr>
      </p:sp>
      <p:sp>
        <p:nvSpPr>
          <p:cNvPr id="28569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85700" name="3 Marcador de número de diapositiva"/>
          <p:cNvSpPr>
            <a:spLocks noGrp="1"/>
          </p:cNvSpPr>
          <p:nvPr>
            <p:ph type="sldNum" sz="quarter" idx="5"/>
          </p:nvPr>
        </p:nvSpPr>
        <p:spPr>
          <a:noFill/>
        </p:spPr>
        <p:txBody>
          <a:bodyPr/>
          <a:lstStyle/>
          <a:p>
            <a:fld id="{AB2AE7B1-C3AF-4EB8-8640-74AD12810878}" type="slidenum">
              <a:rPr lang="es-ES" smtClean="0">
                <a:latin typeface="Times New Roman" pitchFamily="18" charset="0"/>
              </a:rPr>
              <a:pPr/>
              <a:t>43</a:t>
            </a:fld>
            <a:endParaRPr lang="es-ES" smtClean="0">
              <a:latin typeface="Times New Roman" pitchFamily="18"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1 Marcador de imagen de diapositiva"/>
          <p:cNvSpPr>
            <a:spLocks noGrp="1" noRot="1" noChangeAspect="1" noTextEdit="1"/>
          </p:cNvSpPr>
          <p:nvPr>
            <p:ph type="sldImg"/>
          </p:nvPr>
        </p:nvSpPr>
        <p:spPr>
          <a:ln/>
        </p:spPr>
      </p:sp>
      <p:sp>
        <p:nvSpPr>
          <p:cNvPr id="28672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86724" name="3 Marcador de número de diapositiva"/>
          <p:cNvSpPr>
            <a:spLocks noGrp="1"/>
          </p:cNvSpPr>
          <p:nvPr>
            <p:ph type="sldNum" sz="quarter" idx="5"/>
          </p:nvPr>
        </p:nvSpPr>
        <p:spPr>
          <a:noFill/>
        </p:spPr>
        <p:txBody>
          <a:bodyPr/>
          <a:lstStyle/>
          <a:p>
            <a:fld id="{9A88584A-39EA-4901-A065-DBC513442E19}" type="slidenum">
              <a:rPr lang="es-ES" smtClean="0">
                <a:latin typeface="Times New Roman" pitchFamily="18" charset="0"/>
              </a:rPr>
              <a:pPr/>
              <a:t>44</a:t>
            </a:fld>
            <a:endParaRPr lang="es-ES" smtClean="0">
              <a:latin typeface="Times New Roman" pitchFamily="18"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1 Marcador de imagen de diapositiva"/>
          <p:cNvSpPr>
            <a:spLocks noGrp="1" noRot="1" noChangeAspect="1" noTextEdit="1"/>
          </p:cNvSpPr>
          <p:nvPr>
            <p:ph type="sldImg"/>
          </p:nvPr>
        </p:nvSpPr>
        <p:spPr>
          <a:ln/>
        </p:spPr>
      </p:sp>
      <p:sp>
        <p:nvSpPr>
          <p:cNvPr id="28774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87748" name="3 Marcador de número de diapositiva"/>
          <p:cNvSpPr>
            <a:spLocks noGrp="1"/>
          </p:cNvSpPr>
          <p:nvPr>
            <p:ph type="sldNum" sz="quarter" idx="5"/>
          </p:nvPr>
        </p:nvSpPr>
        <p:spPr>
          <a:noFill/>
        </p:spPr>
        <p:txBody>
          <a:bodyPr/>
          <a:lstStyle/>
          <a:p>
            <a:fld id="{415EF5BC-9AD0-4A31-8707-B402D8ECEE60}" type="slidenum">
              <a:rPr lang="es-ES" smtClean="0">
                <a:latin typeface="Times New Roman" pitchFamily="18" charset="0"/>
              </a:rPr>
              <a:pPr/>
              <a:t>45</a:t>
            </a:fld>
            <a:endParaRPr lang="es-ES" smtClean="0">
              <a:latin typeface="Times New Roman" pitchFamily="18"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1 Marcador de imagen de diapositiva"/>
          <p:cNvSpPr>
            <a:spLocks noGrp="1" noRot="1" noChangeAspect="1" noTextEdit="1"/>
          </p:cNvSpPr>
          <p:nvPr>
            <p:ph type="sldImg"/>
          </p:nvPr>
        </p:nvSpPr>
        <p:spPr>
          <a:ln/>
        </p:spPr>
      </p:sp>
      <p:sp>
        <p:nvSpPr>
          <p:cNvPr id="28877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88772" name="3 Marcador de número de diapositiva"/>
          <p:cNvSpPr>
            <a:spLocks noGrp="1"/>
          </p:cNvSpPr>
          <p:nvPr>
            <p:ph type="sldNum" sz="quarter" idx="5"/>
          </p:nvPr>
        </p:nvSpPr>
        <p:spPr>
          <a:noFill/>
        </p:spPr>
        <p:txBody>
          <a:bodyPr/>
          <a:lstStyle/>
          <a:p>
            <a:fld id="{C309B88B-60FE-43D3-9DB8-7ED7C54BFA2C}" type="slidenum">
              <a:rPr lang="es-ES" smtClean="0">
                <a:latin typeface="Times New Roman" pitchFamily="18" charset="0"/>
              </a:rPr>
              <a:pPr/>
              <a:t>46</a:t>
            </a:fld>
            <a:endParaRPr lang="es-ES" smtClean="0">
              <a:latin typeface="Times New Roman" pitchFamily="18"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1 Marcador de imagen de diapositiva"/>
          <p:cNvSpPr>
            <a:spLocks noGrp="1" noRot="1" noChangeAspect="1" noTextEdit="1"/>
          </p:cNvSpPr>
          <p:nvPr>
            <p:ph type="sldImg"/>
          </p:nvPr>
        </p:nvSpPr>
        <p:spPr>
          <a:ln/>
        </p:spPr>
      </p:sp>
      <p:sp>
        <p:nvSpPr>
          <p:cNvPr id="28979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89796" name="3 Marcador de número de diapositiva"/>
          <p:cNvSpPr>
            <a:spLocks noGrp="1"/>
          </p:cNvSpPr>
          <p:nvPr>
            <p:ph type="sldNum" sz="quarter" idx="5"/>
          </p:nvPr>
        </p:nvSpPr>
        <p:spPr>
          <a:noFill/>
        </p:spPr>
        <p:txBody>
          <a:bodyPr/>
          <a:lstStyle/>
          <a:p>
            <a:fld id="{280A39F8-D7BA-433E-BBB4-3D58E2DD586B}" type="slidenum">
              <a:rPr lang="es-ES" smtClean="0">
                <a:latin typeface="Times New Roman" pitchFamily="18" charset="0"/>
              </a:rPr>
              <a:pPr/>
              <a:t>47</a:t>
            </a:fld>
            <a:endParaRPr lang="es-ES" smtClean="0">
              <a:latin typeface="Times New Roman" pitchFamily="18"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1 Marcador de imagen de diapositiva"/>
          <p:cNvSpPr>
            <a:spLocks noGrp="1" noRot="1" noChangeAspect="1" noTextEdit="1"/>
          </p:cNvSpPr>
          <p:nvPr>
            <p:ph type="sldImg"/>
          </p:nvPr>
        </p:nvSpPr>
        <p:spPr>
          <a:ln/>
        </p:spPr>
      </p:sp>
      <p:sp>
        <p:nvSpPr>
          <p:cNvPr id="290819"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90820" name="3 Marcador de número de diapositiva"/>
          <p:cNvSpPr>
            <a:spLocks noGrp="1"/>
          </p:cNvSpPr>
          <p:nvPr>
            <p:ph type="sldNum" sz="quarter" idx="5"/>
          </p:nvPr>
        </p:nvSpPr>
        <p:spPr>
          <a:noFill/>
        </p:spPr>
        <p:txBody>
          <a:bodyPr/>
          <a:lstStyle/>
          <a:p>
            <a:fld id="{BFA077BF-38EF-4798-9E8A-A0AE0F0D88DD}" type="slidenum">
              <a:rPr lang="es-ES" smtClean="0">
                <a:latin typeface="Times New Roman" pitchFamily="18" charset="0"/>
              </a:rPr>
              <a:pPr/>
              <a:t>48</a:t>
            </a:fld>
            <a:endParaRPr lang="es-ES" smtClean="0">
              <a:latin typeface="Times New Roman" pitchFamily="18"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1 Marcador de imagen de diapositiva"/>
          <p:cNvSpPr>
            <a:spLocks noGrp="1" noRot="1" noChangeAspect="1" noTextEdit="1"/>
          </p:cNvSpPr>
          <p:nvPr>
            <p:ph type="sldImg"/>
          </p:nvPr>
        </p:nvSpPr>
        <p:spPr>
          <a:ln/>
        </p:spPr>
      </p:sp>
      <p:sp>
        <p:nvSpPr>
          <p:cNvPr id="291843"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91844" name="3 Marcador de número de diapositiva"/>
          <p:cNvSpPr>
            <a:spLocks noGrp="1"/>
          </p:cNvSpPr>
          <p:nvPr>
            <p:ph type="sldNum" sz="quarter" idx="5"/>
          </p:nvPr>
        </p:nvSpPr>
        <p:spPr>
          <a:noFill/>
        </p:spPr>
        <p:txBody>
          <a:bodyPr/>
          <a:lstStyle/>
          <a:p>
            <a:fld id="{5191A0F6-576D-4515-A018-21EE3F2C3BC9}" type="slidenum">
              <a:rPr lang="es-ES" smtClean="0">
                <a:latin typeface="Times New Roman" pitchFamily="18" charset="0"/>
              </a:rPr>
              <a:pPr/>
              <a:t>49</a:t>
            </a:fld>
            <a:endParaRPr lang="es-ES" smtClean="0">
              <a:latin typeface="Times New Roman" pitchFamily="18"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1 Marcador de imagen de diapositiva"/>
          <p:cNvSpPr>
            <a:spLocks noGrp="1" noRot="1" noChangeAspect="1" noTextEdit="1"/>
          </p:cNvSpPr>
          <p:nvPr>
            <p:ph type="sldImg"/>
          </p:nvPr>
        </p:nvSpPr>
        <p:spPr>
          <a:ln/>
        </p:spPr>
      </p:sp>
      <p:sp>
        <p:nvSpPr>
          <p:cNvPr id="292867"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92868" name="3 Marcador de número de diapositiva"/>
          <p:cNvSpPr>
            <a:spLocks noGrp="1"/>
          </p:cNvSpPr>
          <p:nvPr>
            <p:ph type="sldNum" sz="quarter" idx="5"/>
          </p:nvPr>
        </p:nvSpPr>
        <p:spPr>
          <a:noFill/>
        </p:spPr>
        <p:txBody>
          <a:bodyPr/>
          <a:lstStyle/>
          <a:p>
            <a:fld id="{A4A4820F-5931-47A4-A911-86AA967DEC3A}" type="slidenum">
              <a:rPr lang="es-ES" smtClean="0">
                <a:latin typeface="Times New Roman" pitchFamily="18" charset="0"/>
              </a:rPr>
              <a:pPr/>
              <a:t>50</a:t>
            </a:fld>
            <a:endParaRPr lang="es-ES" smtClean="0">
              <a:latin typeface="Times New Roman" pitchFamily="18"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1 Marcador de imagen de diapositiva"/>
          <p:cNvSpPr>
            <a:spLocks noGrp="1" noRot="1" noChangeAspect="1" noTextEdit="1"/>
          </p:cNvSpPr>
          <p:nvPr>
            <p:ph type="sldImg"/>
          </p:nvPr>
        </p:nvSpPr>
        <p:spPr>
          <a:ln/>
        </p:spPr>
      </p:sp>
      <p:sp>
        <p:nvSpPr>
          <p:cNvPr id="29389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293892" name="3 Marcador de número de diapositiva"/>
          <p:cNvSpPr>
            <a:spLocks noGrp="1"/>
          </p:cNvSpPr>
          <p:nvPr>
            <p:ph type="sldNum" sz="quarter" idx="5"/>
          </p:nvPr>
        </p:nvSpPr>
        <p:spPr>
          <a:noFill/>
        </p:spPr>
        <p:txBody>
          <a:bodyPr/>
          <a:lstStyle/>
          <a:p>
            <a:fld id="{81A62DD1-D1A1-41D8-8F77-E60F089AF2AF}" type="slidenum">
              <a:rPr lang="es-ES" smtClean="0">
                <a:latin typeface="Times New Roman" pitchFamily="18" charset="0"/>
              </a:rPr>
              <a:pPr/>
              <a:t>51</a:t>
            </a:fld>
            <a:endParaRPr lang="es-ES" smtClean="0">
              <a:latin typeface="Times New Roman" pitchFamily="18"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1 Marcador de imagen de diapositiva"/>
          <p:cNvSpPr>
            <a:spLocks noGrp="1" noRot="1" noChangeAspect="1" noTextEdit="1"/>
          </p:cNvSpPr>
          <p:nvPr>
            <p:ph type="sldImg"/>
          </p:nvPr>
        </p:nvSpPr>
        <p:spPr>
          <a:ln/>
        </p:spPr>
      </p:sp>
      <p:sp>
        <p:nvSpPr>
          <p:cNvPr id="30925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309252" name="3 Marcador de número de diapositiva"/>
          <p:cNvSpPr>
            <a:spLocks noGrp="1"/>
          </p:cNvSpPr>
          <p:nvPr>
            <p:ph type="sldNum" sz="quarter" idx="5"/>
          </p:nvPr>
        </p:nvSpPr>
        <p:spPr>
          <a:noFill/>
        </p:spPr>
        <p:txBody>
          <a:bodyPr/>
          <a:lstStyle/>
          <a:p>
            <a:fld id="{693F0702-F67C-4B7E-9E27-5244B372C846}" type="slidenum">
              <a:rPr lang="es-ES" smtClean="0">
                <a:latin typeface="Times New Roman" pitchFamily="18" charset="0"/>
              </a:rPr>
              <a:pPr/>
              <a:t>52</a:t>
            </a:fld>
            <a:endParaRPr lang="es-ES" smtClean="0">
              <a:latin typeface="Times New Roman" pitchFamily="18"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1 Marcador de imagen de diapositiva"/>
          <p:cNvSpPr>
            <a:spLocks noGrp="1" noRot="1" noChangeAspect="1" noTextEdit="1"/>
          </p:cNvSpPr>
          <p:nvPr>
            <p:ph type="sldImg"/>
          </p:nvPr>
        </p:nvSpPr>
        <p:spPr>
          <a:ln/>
        </p:spPr>
      </p:sp>
      <p:sp>
        <p:nvSpPr>
          <p:cNvPr id="31027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310276" name="3 Marcador de número de diapositiva"/>
          <p:cNvSpPr>
            <a:spLocks noGrp="1"/>
          </p:cNvSpPr>
          <p:nvPr>
            <p:ph type="sldNum" sz="quarter" idx="5"/>
          </p:nvPr>
        </p:nvSpPr>
        <p:spPr>
          <a:noFill/>
        </p:spPr>
        <p:txBody>
          <a:bodyPr/>
          <a:lstStyle/>
          <a:p>
            <a:fld id="{2D8CA517-F26E-40A7-84E2-6142BE6061B9}" type="slidenum">
              <a:rPr lang="es-ES" smtClean="0">
                <a:latin typeface="Times New Roman" pitchFamily="18" charset="0"/>
              </a:rPr>
              <a:pPr/>
              <a:t>53</a:t>
            </a:fld>
            <a:endParaRPr lang="es-ES" smtClean="0">
              <a:latin typeface="Times New Roman" pitchFamily="18"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1 Marcador de imagen de diapositiva"/>
          <p:cNvSpPr>
            <a:spLocks noGrp="1" noRot="1" noChangeAspect="1" noTextEdit="1"/>
          </p:cNvSpPr>
          <p:nvPr>
            <p:ph type="sldImg"/>
          </p:nvPr>
        </p:nvSpPr>
        <p:spPr>
          <a:ln/>
        </p:spPr>
      </p:sp>
      <p:sp>
        <p:nvSpPr>
          <p:cNvPr id="314371"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314372" name="3 Marcador de número de diapositiva"/>
          <p:cNvSpPr>
            <a:spLocks noGrp="1"/>
          </p:cNvSpPr>
          <p:nvPr>
            <p:ph type="sldNum" sz="quarter" idx="5"/>
          </p:nvPr>
        </p:nvSpPr>
        <p:spPr>
          <a:noFill/>
        </p:spPr>
        <p:txBody>
          <a:bodyPr/>
          <a:lstStyle/>
          <a:p>
            <a:fld id="{DF621E38-5F24-46FE-974F-B79F26FD7B24}" type="slidenum">
              <a:rPr lang="es-ES" smtClean="0">
                <a:latin typeface="Times New Roman" pitchFamily="18" charset="0"/>
              </a:rPr>
              <a:pPr/>
              <a:t>54</a:t>
            </a:fld>
            <a:endParaRPr lang="es-ES" smtClean="0">
              <a:latin typeface="Times New Roman" pitchFamily="18"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1 Marcador de imagen de diapositiva"/>
          <p:cNvSpPr>
            <a:spLocks noGrp="1" noRot="1" noChangeAspect="1" noTextEdit="1"/>
          </p:cNvSpPr>
          <p:nvPr>
            <p:ph type="sldImg"/>
          </p:nvPr>
        </p:nvSpPr>
        <p:spPr>
          <a:ln/>
        </p:spPr>
      </p:sp>
      <p:sp>
        <p:nvSpPr>
          <p:cNvPr id="315395" name="2 Marcador de notas"/>
          <p:cNvSpPr>
            <a:spLocks noGrp="1"/>
          </p:cNvSpPr>
          <p:nvPr>
            <p:ph type="body" idx="1"/>
          </p:nvPr>
        </p:nvSpPr>
        <p:spPr>
          <a:noFill/>
          <a:ln/>
        </p:spPr>
        <p:txBody>
          <a:bodyPr/>
          <a:lstStyle/>
          <a:p>
            <a:endParaRPr lang="es-ES" smtClean="0">
              <a:latin typeface="Times New Roman" pitchFamily="18" charset="0"/>
            </a:endParaRPr>
          </a:p>
        </p:txBody>
      </p:sp>
      <p:sp>
        <p:nvSpPr>
          <p:cNvPr id="315396" name="3 Marcador de número de diapositiva"/>
          <p:cNvSpPr>
            <a:spLocks noGrp="1"/>
          </p:cNvSpPr>
          <p:nvPr>
            <p:ph type="sldNum" sz="quarter" idx="5"/>
          </p:nvPr>
        </p:nvSpPr>
        <p:spPr>
          <a:noFill/>
        </p:spPr>
        <p:txBody>
          <a:bodyPr/>
          <a:lstStyle/>
          <a:p>
            <a:fld id="{B52B2071-7E07-40E4-AFB2-A6D7C2DDB9B8}" type="slidenum">
              <a:rPr lang="es-ES" smtClean="0">
                <a:latin typeface="Times New Roman" pitchFamily="18" charset="0"/>
              </a:rPr>
              <a:pPr/>
              <a:t>55</a:t>
            </a:fld>
            <a:endParaRPr lang="es-ES" smtClean="0">
              <a:latin typeface="Times New Roman" pitchFamily="18"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56</a:t>
            </a:fld>
            <a:endParaRPr lang="es-E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57</a:t>
            </a:fld>
            <a:endParaRPr lang="es-E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58</a:t>
            </a:fld>
            <a:endParaRPr lang="es-E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59</a:t>
            </a:fld>
            <a:endParaRPr lang="es-E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60</a:t>
            </a:fld>
            <a:endParaRPr lang="es-E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61</a:t>
            </a:fld>
            <a:endParaRPr lang="es-E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62</a:t>
            </a:fld>
            <a:endParaRPr lang="es-E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63</a:t>
            </a:fld>
            <a:endParaRPr lang="es-E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64</a:t>
            </a:fld>
            <a:endParaRPr lang="es-E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65</a:t>
            </a:fld>
            <a:endParaRPr lang="es-E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66</a:t>
            </a:fld>
            <a:endParaRPr lang="es-E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67</a:t>
            </a:fld>
            <a:endParaRPr lang="es-E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68</a:t>
            </a:fld>
            <a:endParaRPr lang="es-E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69</a:t>
            </a:fld>
            <a:endParaRPr lang="es-E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70</a:t>
            </a:fld>
            <a:endParaRPr lang="es-E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71</a:t>
            </a:fld>
            <a:endParaRPr lang="es-E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72</a:t>
            </a:fld>
            <a:endParaRPr lang="es-E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73</a:t>
            </a:fld>
            <a:endParaRPr lang="es-E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74</a:t>
            </a:fld>
            <a:endParaRPr lang="es-E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75</a:t>
            </a:fld>
            <a:endParaRPr lang="es-E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76</a:t>
            </a:fld>
            <a:endParaRPr lang="es-E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80</a:t>
            </a:fld>
            <a:endParaRPr lang="es-E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81</a:t>
            </a:fld>
            <a:endParaRPr lang="es-E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82</a:t>
            </a:fld>
            <a:endParaRPr lang="es-E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83</a:t>
            </a:fld>
            <a:endParaRPr lang="es-E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84</a:t>
            </a:fld>
            <a:endParaRPr lang="es-E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85</a:t>
            </a:fld>
            <a:endParaRPr lang="es-E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88</a:t>
            </a:fld>
            <a:endParaRPr lang="es-E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89</a:t>
            </a:fld>
            <a:endParaRPr lang="es-E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90</a:t>
            </a:fld>
            <a:endParaRPr lang="es-E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91</a:t>
            </a:fld>
            <a:endParaRPr lang="es-E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5B0A18D5-B799-4326-A626-9DA39EC8A72A}" type="slidenum">
              <a:rPr lang="es-ES" smtClean="0"/>
              <a:pPr>
                <a:defRPr/>
              </a:pPr>
              <a:t>92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r>
              <a:rPr lang="es-ES"/>
              <a:t>1</a:t>
            </a:r>
          </a:p>
        </p:txBody>
      </p:sp>
      <p:sp>
        <p:nvSpPr>
          <p:cNvPr id="6" name="5 Marcador de número de diapositiva"/>
          <p:cNvSpPr>
            <a:spLocks noGrp="1"/>
          </p:cNvSpPr>
          <p:nvPr>
            <p:ph type="sldNum" sz="quarter" idx="12"/>
          </p:nvPr>
        </p:nvSpPr>
        <p:spPr/>
        <p:txBody>
          <a:bodyPr/>
          <a:lstStyle>
            <a:lvl1pPr>
              <a:defRPr/>
            </a:lvl1pPr>
          </a:lstStyle>
          <a:p>
            <a:pPr>
              <a:defRPr/>
            </a:pPr>
            <a:fld id="{A9A521F3-7D28-4131-A16F-5DDD634D4F61}" type="slidenum">
              <a:rPr lang="es-ES"/>
              <a:pPr>
                <a:defRPr/>
              </a:pPr>
              <a:t>‹Nº›</a:t>
            </a:fld>
            <a:endParaRPr lang="es-ES"/>
          </a:p>
        </p:txBody>
      </p:sp>
    </p:spTree>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r>
              <a:rPr lang="es-ES"/>
              <a:t>1</a:t>
            </a:r>
          </a:p>
        </p:txBody>
      </p:sp>
      <p:sp>
        <p:nvSpPr>
          <p:cNvPr id="6" name="5 Marcador de número de diapositiva"/>
          <p:cNvSpPr>
            <a:spLocks noGrp="1"/>
          </p:cNvSpPr>
          <p:nvPr>
            <p:ph type="sldNum" sz="quarter" idx="12"/>
          </p:nvPr>
        </p:nvSpPr>
        <p:spPr/>
        <p:txBody>
          <a:bodyPr/>
          <a:lstStyle>
            <a:lvl1pPr>
              <a:defRPr/>
            </a:lvl1pPr>
          </a:lstStyle>
          <a:p>
            <a:pPr>
              <a:defRPr/>
            </a:pPr>
            <a:fld id="{00D15FD0-EA5C-43DE-A98B-2A5F834BC4E0}" type="slidenum">
              <a:rPr lang="es-ES"/>
              <a:pPr>
                <a:defRPr/>
              </a:pPr>
              <a:t>‹Nº›</a:t>
            </a:fld>
            <a:endParaRPr lang="es-ES"/>
          </a:p>
        </p:txBody>
      </p:sp>
    </p:spTree>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r>
              <a:rPr lang="es-ES"/>
              <a:t>1</a:t>
            </a:r>
          </a:p>
        </p:txBody>
      </p:sp>
      <p:sp>
        <p:nvSpPr>
          <p:cNvPr id="6" name="5 Marcador de número de diapositiva"/>
          <p:cNvSpPr>
            <a:spLocks noGrp="1"/>
          </p:cNvSpPr>
          <p:nvPr>
            <p:ph type="sldNum" sz="quarter" idx="12"/>
          </p:nvPr>
        </p:nvSpPr>
        <p:spPr/>
        <p:txBody>
          <a:bodyPr/>
          <a:lstStyle>
            <a:lvl1pPr>
              <a:defRPr/>
            </a:lvl1pPr>
          </a:lstStyle>
          <a:p>
            <a:pPr>
              <a:defRPr/>
            </a:pPr>
            <a:fld id="{50B5B613-A918-4E17-82EF-B1F7C5F1FB6E}" type="slidenum">
              <a:rPr lang="es-ES"/>
              <a:pPr>
                <a:defRPr/>
              </a:pPr>
              <a:t>‹Nº›</a:t>
            </a:fld>
            <a:endParaRPr lang="es-ES"/>
          </a:p>
        </p:txBody>
      </p:sp>
    </p:spTree>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r>
              <a:rPr lang="es-ES"/>
              <a:t>1</a:t>
            </a:r>
          </a:p>
        </p:txBody>
      </p:sp>
      <p:sp>
        <p:nvSpPr>
          <p:cNvPr id="7" name="5 Marcador de número de diapositiva"/>
          <p:cNvSpPr>
            <a:spLocks noGrp="1"/>
          </p:cNvSpPr>
          <p:nvPr>
            <p:ph type="sldNum" sz="quarter" idx="12"/>
          </p:nvPr>
        </p:nvSpPr>
        <p:spPr/>
        <p:txBody>
          <a:bodyPr/>
          <a:lstStyle>
            <a:lvl1pPr>
              <a:defRPr/>
            </a:lvl1pPr>
          </a:lstStyle>
          <a:p>
            <a:pPr>
              <a:defRPr/>
            </a:pPr>
            <a:fld id="{9A0876A5-5AB5-4093-87A5-DDF0E00987EE}" type="slidenum">
              <a:rPr lang="es-ES"/>
              <a:pPr>
                <a:defRPr/>
              </a:pPr>
              <a:t>‹Nº›</a:t>
            </a:fld>
            <a:endParaRPr lang="es-ES"/>
          </a:p>
        </p:txBody>
      </p:sp>
    </p:spTree>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endParaRPr lang="es-ES"/>
          </a:p>
        </p:txBody>
      </p:sp>
      <p:sp>
        <p:nvSpPr>
          <p:cNvPr id="8" name="4 Marcador de pie de página"/>
          <p:cNvSpPr>
            <a:spLocks noGrp="1"/>
          </p:cNvSpPr>
          <p:nvPr>
            <p:ph type="ftr" sz="quarter" idx="11"/>
          </p:nvPr>
        </p:nvSpPr>
        <p:spPr/>
        <p:txBody>
          <a:bodyPr/>
          <a:lstStyle>
            <a:lvl1pPr>
              <a:defRPr/>
            </a:lvl1pPr>
          </a:lstStyle>
          <a:p>
            <a:pPr>
              <a:defRPr/>
            </a:pPr>
            <a:r>
              <a:rPr lang="es-ES"/>
              <a:t>1</a:t>
            </a:r>
          </a:p>
        </p:txBody>
      </p:sp>
      <p:sp>
        <p:nvSpPr>
          <p:cNvPr id="9" name="5 Marcador de número de diapositiva"/>
          <p:cNvSpPr>
            <a:spLocks noGrp="1"/>
          </p:cNvSpPr>
          <p:nvPr>
            <p:ph type="sldNum" sz="quarter" idx="12"/>
          </p:nvPr>
        </p:nvSpPr>
        <p:spPr/>
        <p:txBody>
          <a:bodyPr/>
          <a:lstStyle>
            <a:lvl1pPr>
              <a:defRPr/>
            </a:lvl1pPr>
          </a:lstStyle>
          <a:p>
            <a:pPr>
              <a:defRPr/>
            </a:pPr>
            <a:fld id="{7A09D8ED-2C89-41E5-8BF4-1E1029934CAF}" type="slidenum">
              <a:rPr lang="es-ES"/>
              <a:pPr>
                <a:defRPr/>
              </a:pPr>
              <a:t>‹Nº›</a:t>
            </a:fld>
            <a:endParaRPr lang="es-ES"/>
          </a:p>
        </p:txBody>
      </p:sp>
    </p:spTree>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endParaRPr lang="es-ES"/>
          </a:p>
        </p:txBody>
      </p:sp>
      <p:sp>
        <p:nvSpPr>
          <p:cNvPr id="4" name="4 Marcador de pie de página"/>
          <p:cNvSpPr>
            <a:spLocks noGrp="1"/>
          </p:cNvSpPr>
          <p:nvPr>
            <p:ph type="ftr" sz="quarter" idx="11"/>
          </p:nvPr>
        </p:nvSpPr>
        <p:spPr/>
        <p:txBody>
          <a:bodyPr/>
          <a:lstStyle>
            <a:lvl1pPr>
              <a:defRPr/>
            </a:lvl1pPr>
          </a:lstStyle>
          <a:p>
            <a:pPr>
              <a:defRPr/>
            </a:pPr>
            <a:r>
              <a:rPr lang="es-ES"/>
              <a:t>1</a:t>
            </a:r>
          </a:p>
        </p:txBody>
      </p:sp>
      <p:sp>
        <p:nvSpPr>
          <p:cNvPr id="5" name="5 Marcador de número de diapositiva"/>
          <p:cNvSpPr>
            <a:spLocks noGrp="1"/>
          </p:cNvSpPr>
          <p:nvPr>
            <p:ph type="sldNum" sz="quarter" idx="12"/>
          </p:nvPr>
        </p:nvSpPr>
        <p:spPr/>
        <p:txBody>
          <a:bodyPr/>
          <a:lstStyle>
            <a:lvl1pPr>
              <a:defRPr/>
            </a:lvl1pPr>
          </a:lstStyle>
          <a:p>
            <a:pPr>
              <a:defRPr/>
            </a:pPr>
            <a:fld id="{0DA9DD2D-3AA5-4092-85D8-CD35349909F4}" type="slidenum">
              <a:rPr lang="es-ES"/>
              <a:pPr>
                <a:defRPr/>
              </a:pPr>
              <a:t>‹Nº›</a:t>
            </a:fld>
            <a:endParaRPr lang="es-ES"/>
          </a:p>
        </p:txBody>
      </p:sp>
    </p:spTree>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endParaRPr lang="es-ES"/>
          </a:p>
        </p:txBody>
      </p:sp>
      <p:sp>
        <p:nvSpPr>
          <p:cNvPr id="3" name="4 Marcador de pie de página"/>
          <p:cNvSpPr>
            <a:spLocks noGrp="1"/>
          </p:cNvSpPr>
          <p:nvPr>
            <p:ph type="ftr" sz="quarter" idx="11"/>
          </p:nvPr>
        </p:nvSpPr>
        <p:spPr/>
        <p:txBody>
          <a:bodyPr/>
          <a:lstStyle>
            <a:lvl1pPr>
              <a:defRPr/>
            </a:lvl1pPr>
          </a:lstStyle>
          <a:p>
            <a:pPr>
              <a:defRPr/>
            </a:pPr>
            <a:r>
              <a:rPr lang="es-ES"/>
              <a:t>1</a:t>
            </a:r>
          </a:p>
        </p:txBody>
      </p:sp>
      <p:sp>
        <p:nvSpPr>
          <p:cNvPr id="4" name="5 Marcador de número de diapositiva"/>
          <p:cNvSpPr>
            <a:spLocks noGrp="1"/>
          </p:cNvSpPr>
          <p:nvPr>
            <p:ph type="sldNum" sz="quarter" idx="12"/>
          </p:nvPr>
        </p:nvSpPr>
        <p:spPr/>
        <p:txBody>
          <a:bodyPr/>
          <a:lstStyle>
            <a:lvl1pPr>
              <a:defRPr/>
            </a:lvl1pPr>
          </a:lstStyle>
          <a:p>
            <a:pPr>
              <a:defRPr/>
            </a:pPr>
            <a:fld id="{A1A8EF5A-8AE2-4E71-9F0F-2B62C96AA01A}" type="slidenum">
              <a:rPr lang="es-ES"/>
              <a:pPr>
                <a:defRPr/>
              </a:pPr>
              <a:t>‹Nº›</a:t>
            </a:fld>
            <a:endParaRPr lang="es-ES"/>
          </a:p>
        </p:txBody>
      </p:sp>
    </p:spTree>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r>
              <a:rPr lang="es-ES"/>
              <a:t>1</a:t>
            </a:r>
          </a:p>
        </p:txBody>
      </p:sp>
      <p:sp>
        <p:nvSpPr>
          <p:cNvPr id="7" name="5 Marcador de número de diapositiva"/>
          <p:cNvSpPr>
            <a:spLocks noGrp="1"/>
          </p:cNvSpPr>
          <p:nvPr>
            <p:ph type="sldNum" sz="quarter" idx="12"/>
          </p:nvPr>
        </p:nvSpPr>
        <p:spPr/>
        <p:txBody>
          <a:bodyPr/>
          <a:lstStyle>
            <a:lvl1pPr>
              <a:defRPr/>
            </a:lvl1pPr>
          </a:lstStyle>
          <a:p>
            <a:pPr>
              <a:defRPr/>
            </a:pPr>
            <a:fld id="{E26F68A0-CB89-45FA-9ED9-B2D5259503F6}" type="slidenum">
              <a:rPr lang="es-ES"/>
              <a:pPr>
                <a:defRPr/>
              </a:pPr>
              <a:t>‹Nº›</a:t>
            </a:fld>
            <a:endParaRPr lang="es-ES"/>
          </a:p>
        </p:txBody>
      </p:sp>
    </p:spTree>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r>
              <a:rPr lang="es-ES"/>
              <a:t>1</a:t>
            </a:r>
          </a:p>
        </p:txBody>
      </p:sp>
      <p:sp>
        <p:nvSpPr>
          <p:cNvPr id="7" name="5 Marcador de número de diapositiva"/>
          <p:cNvSpPr>
            <a:spLocks noGrp="1"/>
          </p:cNvSpPr>
          <p:nvPr>
            <p:ph type="sldNum" sz="quarter" idx="12"/>
          </p:nvPr>
        </p:nvSpPr>
        <p:spPr/>
        <p:txBody>
          <a:bodyPr/>
          <a:lstStyle>
            <a:lvl1pPr>
              <a:defRPr/>
            </a:lvl1pPr>
          </a:lstStyle>
          <a:p>
            <a:pPr>
              <a:defRPr/>
            </a:pPr>
            <a:fld id="{8B26BB79-A7FE-4846-BC2D-C33547951516}" type="slidenum">
              <a:rPr lang="es-ES"/>
              <a:pPr>
                <a:defRPr/>
              </a:pPr>
              <a:t>‹Nº›</a:t>
            </a:fld>
            <a:endParaRPr lang="es-ES"/>
          </a:p>
        </p:txBody>
      </p:sp>
    </p:spTree>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r>
              <a:rPr lang="es-ES"/>
              <a:t>1</a:t>
            </a:r>
          </a:p>
        </p:txBody>
      </p:sp>
      <p:sp>
        <p:nvSpPr>
          <p:cNvPr id="6" name="5 Marcador de número de diapositiva"/>
          <p:cNvSpPr>
            <a:spLocks noGrp="1"/>
          </p:cNvSpPr>
          <p:nvPr>
            <p:ph type="sldNum" sz="quarter" idx="12"/>
          </p:nvPr>
        </p:nvSpPr>
        <p:spPr/>
        <p:txBody>
          <a:bodyPr/>
          <a:lstStyle>
            <a:lvl1pPr>
              <a:defRPr/>
            </a:lvl1pPr>
          </a:lstStyle>
          <a:p>
            <a:pPr>
              <a:defRPr/>
            </a:pPr>
            <a:fld id="{0368759A-A2E9-4EE7-A562-15DC3676B813}" type="slidenum">
              <a:rPr lang="es-ES"/>
              <a:pPr>
                <a:defRPr/>
              </a:pPr>
              <a:t>‹Nº›</a:t>
            </a:fld>
            <a:endParaRPr lang="es-ES"/>
          </a:p>
        </p:txBody>
      </p:sp>
    </p:spTree>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r>
              <a:rPr lang="es-ES"/>
              <a:t>1</a:t>
            </a:r>
          </a:p>
        </p:txBody>
      </p:sp>
      <p:sp>
        <p:nvSpPr>
          <p:cNvPr id="6" name="5 Marcador de número de diapositiva"/>
          <p:cNvSpPr>
            <a:spLocks noGrp="1"/>
          </p:cNvSpPr>
          <p:nvPr>
            <p:ph type="sldNum" sz="quarter" idx="12"/>
          </p:nvPr>
        </p:nvSpPr>
        <p:spPr/>
        <p:txBody>
          <a:bodyPr/>
          <a:lstStyle>
            <a:lvl1pPr>
              <a:defRPr/>
            </a:lvl1pPr>
          </a:lstStyle>
          <a:p>
            <a:pPr>
              <a:defRPr/>
            </a:pPr>
            <a:fld id="{5FD2E347-5FAA-4639-8D69-4864711C8D33}" type="slidenum">
              <a:rPr lang="es-ES"/>
              <a:pPr>
                <a:defRPr/>
              </a:pPr>
              <a:t>‹Nº›</a:t>
            </a:fld>
            <a:endParaRPr lang="es-ES"/>
          </a:p>
        </p:txBody>
      </p:sp>
    </p:spTree>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s-ES"/>
              <a:t>1</a:t>
            </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7DBF7182-2970-45D3-AB32-6F3E2A2557A4}"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Lst>
  <p:transition>
    <p:cover dir="d"/>
  </p:transition>
  <p:timing>
    <p:tnLst>
      <p:par>
        <p:cTn id="1" dur="indefinite" restart="never" nodeType="tmRoot"/>
      </p:par>
    </p:tnLst>
  </p:timing>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7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147" name="3 Marcador de número de diapositiva"/>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F4E7D1B6-C678-4FDC-982C-689EECEA1D86}" type="slidenum">
              <a:rPr lang="es-ES" smtClean="0">
                <a:solidFill>
                  <a:srgbClr val="171513"/>
                </a:solidFill>
              </a:rPr>
              <a:pPr/>
              <a:t>1</a:t>
            </a:fld>
            <a:endParaRPr lang="es-ES" smtClean="0">
              <a:solidFill>
                <a:srgbClr val="171513"/>
              </a:solidFill>
            </a:endParaRPr>
          </a:p>
        </p:txBody>
      </p:sp>
      <p:sp>
        <p:nvSpPr>
          <p:cNvPr id="10244" name="Text Box 4"/>
          <p:cNvSpPr txBox="1">
            <a:spLocks noChangeArrowheads="1"/>
          </p:cNvSpPr>
          <p:nvPr/>
        </p:nvSpPr>
        <p:spPr bwMode="auto">
          <a:xfrm>
            <a:off x="323850" y="260350"/>
            <a:ext cx="9850438" cy="457200"/>
          </a:xfrm>
          <a:prstGeom prst="rect">
            <a:avLst/>
          </a:prstGeom>
          <a:noFill/>
          <a:ln w="9525">
            <a:noFill/>
            <a:miter lim="800000"/>
            <a:headEnd/>
            <a:tailEnd/>
          </a:ln>
        </p:spPr>
        <p:txBody>
          <a:bodyPr>
            <a:spAutoFit/>
          </a:bodyPr>
          <a:lstStyle/>
          <a:p>
            <a:pPr eaLnBrk="1" hangingPunct="1">
              <a:defRPr/>
            </a:pPr>
            <a:r>
              <a:rPr kumimoji="1" lang="es-CO" sz="2400" b="1" u="sng" dirty="0">
                <a:solidFill>
                  <a:schemeClr val="bg1">
                    <a:lumMod val="50000"/>
                  </a:schemeClr>
                </a:solidFill>
                <a:latin typeface="Times New Roman" pitchFamily="18" charset="0"/>
              </a:rPr>
              <a:t>LA CONTRATACION DE LAS ENTIDADES ESTATALES</a:t>
            </a:r>
            <a:endParaRPr kumimoji="1" lang="es-ES" sz="2400" b="1" u="sng" dirty="0">
              <a:solidFill>
                <a:schemeClr val="bg1">
                  <a:lumMod val="50000"/>
                </a:schemeClr>
              </a:solidFill>
              <a:latin typeface="Times New Roman" pitchFamily="18" charset="0"/>
            </a:endParaRPr>
          </a:p>
        </p:txBody>
      </p:sp>
      <p:sp>
        <p:nvSpPr>
          <p:cNvPr id="10245" name="Text Box 5"/>
          <p:cNvSpPr txBox="1">
            <a:spLocks noChangeArrowheads="1"/>
          </p:cNvSpPr>
          <p:nvPr/>
        </p:nvSpPr>
        <p:spPr bwMode="auto">
          <a:xfrm flipH="1">
            <a:off x="0" y="2492375"/>
            <a:ext cx="2270125" cy="641350"/>
          </a:xfrm>
          <a:prstGeom prst="rect">
            <a:avLst/>
          </a:prstGeom>
          <a:noFill/>
          <a:ln w="9525">
            <a:noFill/>
            <a:miter lim="800000"/>
            <a:headEnd/>
            <a:tailEnd/>
          </a:ln>
        </p:spPr>
        <p:txBody>
          <a:bodyPr>
            <a:spAutoFit/>
          </a:bodyPr>
          <a:lstStyle/>
          <a:p>
            <a:pPr eaLnBrk="1" hangingPunct="1">
              <a:defRPr/>
            </a:pPr>
            <a:r>
              <a:rPr kumimoji="1" lang="es-CO" sz="1800" b="1" dirty="0">
                <a:solidFill>
                  <a:schemeClr val="bg1">
                    <a:lumMod val="50000"/>
                  </a:schemeClr>
                </a:solidFill>
                <a:latin typeface="Times New Roman" pitchFamily="18" charset="0"/>
              </a:rPr>
              <a:t>ANTECEDENTES </a:t>
            </a:r>
          </a:p>
          <a:p>
            <a:pPr eaLnBrk="1" hangingPunct="1">
              <a:defRPr/>
            </a:pPr>
            <a:r>
              <a:rPr kumimoji="1" lang="es-CO" sz="1800" b="1" dirty="0">
                <a:solidFill>
                  <a:schemeClr val="bg1">
                    <a:lumMod val="50000"/>
                  </a:schemeClr>
                </a:solidFill>
                <a:latin typeface="Times New Roman" pitchFamily="18" charset="0"/>
              </a:rPr>
              <a:t>HISTORICOS</a:t>
            </a:r>
            <a:endParaRPr kumimoji="1" lang="es-ES" sz="1800" b="1" dirty="0">
              <a:solidFill>
                <a:schemeClr val="bg1">
                  <a:lumMod val="50000"/>
                </a:schemeClr>
              </a:solidFill>
              <a:latin typeface="Times New Roman" pitchFamily="18" charset="0"/>
            </a:endParaRPr>
          </a:p>
        </p:txBody>
      </p:sp>
      <p:sp>
        <p:nvSpPr>
          <p:cNvPr id="6150" name="AutoShape 6"/>
          <p:cNvSpPr>
            <a:spLocks/>
          </p:cNvSpPr>
          <p:nvPr/>
        </p:nvSpPr>
        <p:spPr bwMode="auto">
          <a:xfrm>
            <a:off x="1979613" y="981075"/>
            <a:ext cx="431800" cy="5543550"/>
          </a:xfrm>
          <a:prstGeom prst="leftBrace">
            <a:avLst>
              <a:gd name="adj1" fmla="val 106985"/>
              <a:gd name="adj2" fmla="val 50000"/>
            </a:avLst>
          </a:prstGeom>
          <a:noFill/>
          <a:ln w="9525">
            <a:solidFill>
              <a:schemeClr val="tx1"/>
            </a:solidFill>
            <a:miter lim="800000"/>
            <a:headEnd/>
            <a:tailEnd/>
          </a:ln>
        </p:spPr>
        <p:txBody>
          <a:bodyPr wrap="none" anchor="ctr"/>
          <a:lstStyle/>
          <a:p>
            <a:endParaRPr lang="es-ES"/>
          </a:p>
        </p:txBody>
      </p:sp>
      <p:sp>
        <p:nvSpPr>
          <p:cNvPr id="6151" name="Text Box 7"/>
          <p:cNvSpPr txBox="1">
            <a:spLocks noChangeArrowheads="1"/>
          </p:cNvSpPr>
          <p:nvPr/>
        </p:nvSpPr>
        <p:spPr bwMode="auto">
          <a:xfrm>
            <a:off x="2700338" y="1125538"/>
            <a:ext cx="5027612" cy="5334000"/>
          </a:xfrm>
          <a:prstGeom prst="rect">
            <a:avLst/>
          </a:prstGeom>
          <a:noFill/>
          <a:ln w="9525">
            <a:noFill/>
            <a:miter lim="800000"/>
            <a:headEnd/>
            <a:tailEnd/>
          </a:ln>
        </p:spPr>
        <p:txBody>
          <a:bodyPr>
            <a:spAutoFit/>
          </a:bodyPr>
          <a:lstStyle/>
          <a:p>
            <a:pPr eaLnBrk="1" hangingPunct="1">
              <a:buFont typeface="Courier New" pitchFamily="49" charset="0"/>
              <a:buChar char="o"/>
            </a:pPr>
            <a:r>
              <a:rPr kumimoji="1" lang="es-CO" sz="2400">
                <a:latin typeface="Times New Roman" pitchFamily="18" charset="0"/>
              </a:rPr>
              <a:t> </a:t>
            </a:r>
            <a:r>
              <a:rPr kumimoji="1" lang="es-CO" sz="2000" b="1">
                <a:latin typeface="Tahoma" pitchFamily="34" charset="0"/>
              </a:rPr>
              <a:t>LEY 53 DE 1909</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LEY 110 de 1912</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LEY 61 DE 1921</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LEY 167 DE 1941</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ACTO LEGISLATIVO 528 DE 1964</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DECRETO 3130 DE 1968</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DECRETO 1670 DE 1975</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DECRETO 150 DE 1976</a:t>
            </a:r>
          </a:p>
          <a:p>
            <a:pPr eaLnBrk="1" hangingPunct="1">
              <a:buFont typeface="Courier New" pitchFamily="49" charset="0"/>
              <a:buChar char="o"/>
            </a:pPr>
            <a:endParaRPr kumimoji="1" lang="es-CO" sz="2000" b="1">
              <a:latin typeface="Tahoma" pitchFamily="34" charset="0"/>
            </a:endParaRPr>
          </a:p>
          <a:p>
            <a:pPr eaLnBrk="1" hangingPunct="1">
              <a:buFont typeface="Courier New" pitchFamily="49" charset="0"/>
              <a:buChar char="o"/>
            </a:pPr>
            <a:r>
              <a:rPr kumimoji="1" lang="es-CO" sz="2000" b="1">
                <a:latin typeface="Tahoma" pitchFamily="34" charset="0"/>
              </a:rPr>
              <a:t>DECRETO 222 DE 1983</a:t>
            </a:r>
            <a:endParaRPr kumimoji="1" lang="es-ES" sz="2000" b="1">
              <a:latin typeface="Tahoma" pitchFamily="34" charset="0"/>
            </a:endParaRPr>
          </a:p>
        </p:txBody>
      </p:sp>
    </p:spTree>
  </p:cSld>
  <p:clrMapOvr>
    <a:masterClrMapping/>
  </p:clrMapOvr>
  <p:transition>
    <p:cover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171" name="3 Marcador de número de diapositiva"/>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5CDC1AF7-FE6E-4605-997B-AE7B93E92F53}" type="slidenum">
              <a:rPr lang="es-ES" smtClean="0">
                <a:solidFill>
                  <a:srgbClr val="171513"/>
                </a:solidFill>
              </a:rPr>
              <a:pPr/>
              <a:t>2</a:t>
            </a:fld>
            <a:endParaRPr lang="es-ES" smtClean="0">
              <a:solidFill>
                <a:srgbClr val="171513"/>
              </a:solidFill>
            </a:endParaRPr>
          </a:p>
        </p:txBody>
      </p:sp>
      <p:sp>
        <p:nvSpPr>
          <p:cNvPr id="11268" name="Rectangle 4"/>
          <p:cNvSpPr>
            <a:spLocks noChangeArrowheads="1"/>
          </p:cNvSpPr>
          <p:nvPr/>
        </p:nvSpPr>
        <p:spPr bwMode="auto">
          <a:xfrm>
            <a:off x="395288" y="333375"/>
            <a:ext cx="8515350" cy="503238"/>
          </a:xfrm>
          <a:prstGeom prst="rect">
            <a:avLst/>
          </a:prstGeom>
          <a:noFill/>
          <a:ln w="9525">
            <a:noFill/>
            <a:miter lim="800000"/>
            <a:headEnd/>
            <a:tailEnd/>
          </a:ln>
        </p:spPr>
        <p:txBody>
          <a:bodyPr anchor="b"/>
          <a:lstStyle/>
          <a:p>
            <a:pPr algn="ctr" eaLnBrk="1" hangingPunct="1">
              <a:defRPr/>
            </a:pPr>
            <a:r>
              <a:rPr lang="es-ES_tradnl" sz="2800" b="1" u="sng" dirty="0">
                <a:solidFill>
                  <a:schemeClr val="bg1">
                    <a:lumMod val="50000"/>
                  </a:schemeClr>
                </a:solidFill>
                <a:latin typeface="Tahoma" pitchFamily="34" charset="0"/>
              </a:rPr>
              <a:t>NORMAS APLICABLES A LOS CONTRATOS ESTATALES</a:t>
            </a:r>
            <a:endParaRPr lang="es-ES_tradnl" sz="1800" b="1" u="sng" dirty="0">
              <a:solidFill>
                <a:schemeClr val="bg1">
                  <a:lumMod val="50000"/>
                </a:schemeClr>
              </a:solidFill>
              <a:latin typeface="Tahoma" pitchFamily="34" charset="0"/>
            </a:endParaRPr>
          </a:p>
        </p:txBody>
      </p:sp>
      <p:sp>
        <p:nvSpPr>
          <p:cNvPr id="858117" name="Rectangle 5"/>
          <p:cNvSpPr>
            <a:spLocks noChangeArrowheads="1"/>
          </p:cNvSpPr>
          <p:nvPr/>
        </p:nvSpPr>
        <p:spPr bwMode="auto">
          <a:xfrm>
            <a:off x="642938" y="1268413"/>
            <a:ext cx="8196262" cy="5589587"/>
          </a:xfrm>
          <a:prstGeom prst="rect">
            <a:avLst/>
          </a:prstGeom>
          <a:noFill/>
          <a:ln w="9525">
            <a:noFill/>
            <a:miter lim="800000"/>
            <a:headEnd/>
            <a:tailEnd/>
          </a:ln>
        </p:spPr>
        <p:txBody>
          <a:bodyPr/>
          <a:lstStyle/>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CONSTITUCION  POLITICA</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LEY 80 DE 1993</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LEY 11 DE 1986</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NORMAS VIGENTES ANTERIORES</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Ley 30 de 1992 (art 57 y 93 Universidades Oficiales)</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 REGIMEN DE CONTRATOS ENTIDADES ESTATALES BANCARIAS    ASEGURADORAS  Y  FIDUCIARIA</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       </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REGIMEN DE CONCESION DE LOS SERVICIOS Y ACTIVIDADES DE TELECOMUNICACIONES</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 OPERACIONES DE CREDITO PUBLICO INTERNO</a:t>
            </a:r>
          </a:p>
          <a:p>
            <a:pPr marL="342900" indent="-342900" eaLnBrk="1" hangingPunct="1">
              <a:lnSpc>
                <a:spcPct val="90000"/>
              </a:lnSpc>
              <a:spcBef>
                <a:spcPct val="20000"/>
              </a:spcBef>
              <a:buClr>
                <a:schemeClr val="folHlink"/>
              </a:buClr>
              <a:buSzPct val="60000"/>
              <a:buFont typeface="Courier New" pitchFamily="49" charset="0"/>
              <a:buChar char="o"/>
            </a:pPr>
            <a:endParaRPr lang="es-ES_tradnl" sz="2000" b="1">
              <a:latin typeface="Tahoma" pitchFamily="34" charset="0"/>
            </a:endParaRP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REGIMEN DE CONTRATOS DE CIENCIA Y TECNOLOGIA</a:t>
            </a:r>
          </a:p>
          <a:p>
            <a:pPr marL="342900" indent="-342900" eaLnBrk="1" hangingPunct="1">
              <a:lnSpc>
                <a:spcPct val="90000"/>
              </a:lnSpc>
              <a:spcBef>
                <a:spcPct val="20000"/>
              </a:spcBef>
              <a:buClr>
                <a:schemeClr val="folHlink"/>
              </a:buClr>
              <a:buSzPct val="60000"/>
              <a:buFont typeface="Courier New" pitchFamily="49" charset="0"/>
              <a:buChar char="o"/>
            </a:pPr>
            <a:r>
              <a:rPr lang="es-ES_tradnl" sz="2000" b="1">
                <a:latin typeface="Tahoma" pitchFamily="34" charset="0"/>
              </a:rPr>
              <a:t>REGIMEN DE CONTRATOS QUE EXPLORACION  Y EXPLOTACION DE RECURSOS NATURALES</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wd">
                                    <p:tmAbs val="300"/>
                                  </p:iterate>
                                  <p:childTnLst>
                                    <p:set>
                                      <p:cBhvr>
                                        <p:cTn id="6" dur="1" fill="hold">
                                          <p:stCondLst>
                                            <p:cond delay="299"/>
                                          </p:stCondLst>
                                        </p:cTn>
                                        <p:tgtEl>
                                          <p:spTgt spid="8581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wd">
                                    <p:tmAbs val="300"/>
                                  </p:iterate>
                                  <p:childTnLst>
                                    <p:set>
                                      <p:cBhvr>
                                        <p:cTn id="10" dur="1" fill="hold">
                                          <p:stCondLst>
                                            <p:cond delay="299"/>
                                          </p:stCondLst>
                                        </p:cTn>
                                        <p:tgtEl>
                                          <p:spTgt spid="8581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wd">
                                    <p:tmAbs val="300"/>
                                  </p:iterate>
                                  <p:childTnLst>
                                    <p:set>
                                      <p:cBhvr>
                                        <p:cTn id="14" dur="1" fill="hold">
                                          <p:stCondLst>
                                            <p:cond delay="299"/>
                                          </p:stCondLst>
                                        </p:cTn>
                                        <p:tgtEl>
                                          <p:spTgt spid="85811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iterate type="wd">
                                    <p:tmAbs val="300"/>
                                  </p:iterate>
                                  <p:childTnLst>
                                    <p:set>
                                      <p:cBhvr>
                                        <p:cTn id="18" dur="1" fill="hold">
                                          <p:stCondLst>
                                            <p:cond delay="299"/>
                                          </p:stCondLst>
                                        </p:cTn>
                                        <p:tgtEl>
                                          <p:spTgt spid="85811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iterate type="wd">
                                    <p:tmAbs val="300"/>
                                  </p:iterate>
                                  <p:childTnLst>
                                    <p:set>
                                      <p:cBhvr>
                                        <p:cTn id="22" dur="1" fill="hold">
                                          <p:stCondLst>
                                            <p:cond delay="299"/>
                                          </p:stCondLst>
                                        </p:cTn>
                                        <p:tgtEl>
                                          <p:spTgt spid="85811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iterate type="wd">
                                    <p:tmAbs val="300"/>
                                  </p:iterate>
                                  <p:childTnLst>
                                    <p:set>
                                      <p:cBhvr>
                                        <p:cTn id="26" dur="1" fill="hold">
                                          <p:stCondLst>
                                            <p:cond delay="299"/>
                                          </p:stCondLst>
                                        </p:cTn>
                                        <p:tgtEl>
                                          <p:spTgt spid="85811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iterate type="wd">
                                    <p:tmAbs val="300"/>
                                  </p:iterate>
                                  <p:childTnLst>
                                    <p:set>
                                      <p:cBhvr>
                                        <p:cTn id="30" dur="1" fill="hold">
                                          <p:stCondLst>
                                            <p:cond delay="299"/>
                                          </p:stCondLst>
                                        </p:cTn>
                                        <p:tgtEl>
                                          <p:spTgt spid="85811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iterate type="wd">
                                    <p:tmAbs val="300"/>
                                  </p:iterate>
                                  <p:childTnLst>
                                    <p:set>
                                      <p:cBhvr>
                                        <p:cTn id="34" dur="1" fill="hold">
                                          <p:stCondLst>
                                            <p:cond delay="299"/>
                                          </p:stCondLst>
                                        </p:cTn>
                                        <p:tgtEl>
                                          <p:spTgt spid="85811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iterate type="wd">
                                    <p:tmAbs val="300"/>
                                  </p:iterate>
                                  <p:childTnLst>
                                    <p:set>
                                      <p:cBhvr>
                                        <p:cTn id="38" dur="1" fill="hold">
                                          <p:stCondLst>
                                            <p:cond delay="299"/>
                                          </p:stCondLst>
                                        </p:cTn>
                                        <p:tgtEl>
                                          <p:spTgt spid="85811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iterate type="wd">
                                    <p:tmAbs val="300"/>
                                  </p:iterate>
                                  <p:childTnLst>
                                    <p:set>
                                      <p:cBhvr>
                                        <p:cTn id="42" dur="1" fill="hold">
                                          <p:stCondLst>
                                            <p:cond delay="299"/>
                                          </p:stCondLst>
                                        </p:cTn>
                                        <p:tgtEl>
                                          <p:spTgt spid="858117">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iterate type="wd">
                                    <p:tmAbs val="300"/>
                                  </p:iterate>
                                  <p:childTnLst>
                                    <p:set>
                                      <p:cBhvr>
                                        <p:cTn id="46" dur="1" fill="hold">
                                          <p:stCondLst>
                                            <p:cond delay="299"/>
                                          </p:stCondLst>
                                        </p:cTn>
                                        <p:tgtEl>
                                          <p:spTgt spid="85811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811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8195" name="3 Marcador de número de diapositiva"/>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9CB10EE-D175-4916-8991-6CE6EB2B58C3}" type="slidenum">
              <a:rPr lang="es-ES" smtClean="0">
                <a:solidFill>
                  <a:srgbClr val="171513"/>
                </a:solidFill>
              </a:rPr>
              <a:pPr/>
              <a:t>3</a:t>
            </a:fld>
            <a:endParaRPr lang="es-ES" smtClean="0">
              <a:solidFill>
                <a:srgbClr val="171513"/>
              </a:solidFill>
            </a:endParaRPr>
          </a:p>
        </p:txBody>
      </p:sp>
      <p:sp>
        <p:nvSpPr>
          <p:cNvPr id="12292" name="Rectangle 4"/>
          <p:cNvSpPr>
            <a:spLocks noChangeArrowheads="1"/>
          </p:cNvSpPr>
          <p:nvPr/>
        </p:nvSpPr>
        <p:spPr bwMode="auto">
          <a:xfrm>
            <a:off x="1066800" y="260350"/>
            <a:ext cx="7772400" cy="576263"/>
          </a:xfrm>
          <a:prstGeom prst="rect">
            <a:avLst/>
          </a:prstGeom>
          <a:noFill/>
          <a:ln w="9525">
            <a:noFill/>
            <a:miter lim="800000"/>
            <a:headEnd/>
            <a:tailEnd/>
          </a:ln>
        </p:spPr>
        <p:txBody>
          <a:bodyPr anchor="b"/>
          <a:lstStyle/>
          <a:p>
            <a:pPr algn="ctr" eaLnBrk="1" hangingPunct="1">
              <a:defRPr/>
            </a:pPr>
            <a:r>
              <a:rPr lang="es-ES_tradnl" sz="2800" b="1" u="sng" dirty="0">
                <a:solidFill>
                  <a:schemeClr val="bg1">
                    <a:lumMod val="50000"/>
                  </a:schemeClr>
                </a:solidFill>
                <a:latin typeface="Tahoma" pitchFamily="34" charset="0"/>
              </a:rPr>
              <a:t>AMBITO DE APLICACIÓN NORMAS ESPECIALES DE CONTRATACION</a:t>
            </a:r>
          </a:p>
        </p:txBody>
      </p:sp>
      <p:sp>
        <p:nvSpPr>
          <p:cNvPr id="860165" name="Rectangle 5"/>
          <p:cNvSpPr>
            <a:spLocks noChangeArrowheads="1"/>
          </p:cNvSpPr>
          <p:nvPr/>
        </p:nvSpPr>
        <p:spPr bwMode="auto">
          <a:xfrm>
            <a:off x="1116013" y="1341438"/>
            <a:ext cx="7723187" cy="4875212"/>
          </a:xfrm>
          <a:prstGeom prst="rect">
            <a:avLst/>
          </a:prstGeom>
          <a:noFill/>
          <a:ln w="9525">
            <a:noFill/>
            <a:miter lim="800000"/>
            <a:headEnd/>
            <a:tailEnd/>
          </a:ln>
        </p:spPr>
        <p:txBody>
          <a:bodyPr/>
          <a:lstStyle/>
          <a:p>
            <a:pPr marL="342900" indent="-342900" eaLnBrk="1" hangingPunct="1">
              <a:lnSpc>
                <a:spcPct val="90000"/>
              </a:lnSpc>
              <a:spcBef>
                <a:spcPct val="20000"/>
              </a:spcBef>
              <a:buClr>
                <a:schemeClr val="folHlink"/>
              </a:buClr>
              <a:buSzPct val="60000"/>
              <a:buFont typeface="Courier New" pitchFamily="49" charset="0"/>
              <a:buChar char="o"/>
              <a:defRPr/>
            </a:pPr>
            <a:r>
              <a:rPr lang="es-ES_tradnl" sz="2500" b="1" dirty="0">
                <a:solidFill>
                  <a:schemeClr val="bg1">
                    <a:lumMod val="50000"/>
                  </a:schemeClr>
                </a:solidFill>
                <a:latin typeface="Tahoma" pitchFamily="34" charset="0"/>
              </a:rPr>
              <a:t>NORMAS ANTERIORES VIGENTES POR EL MARCO CONSTITUCIONAL ESPECIAL:</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solidFill>
                  <a:schemeClr val="tx2"/>
                </a:solidFill>
                <a:latin typeface="Tahoma" pitchFamily="34" charset="0"/>
              </a:rPr>
              <a:t>        </a:t>
            </a:r>
            <a:r>
              <a:rPr lang="es-ES_tradnl" sz="1700" b="1" dirty="0">
                <a:latin typeface="Tahoma" pitchFamily="34" charset="0"/>
              </a:rPr>
              <a:t>* REGIMEN DEL BANCO DE LA REPUBLICA</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latin typeface="Tahoma" pitchFamily="34" charset="0"/>
              </a:rPr>
              <a:t>        * REGIMEN DE CONTRATOS CON ENTIDADES SIN ANIMO DE            LUCRO Y      	RECONOCIDAD IDONEDAD</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latin typeface="Tahoma" pitchFamily="34" charset="0"/>
              </a:rPr>
              <a:t>         *REGIMEN DE LOS MUNICIPIOS Y EL DISTRITO CAPITAL</a:t>
            </a:r>
          </a:p>
          <a:p>
            <a:pPr marL="342900" indent="-342900" eaLnBrk="1" hangingPunct="1">
              <a:lnSpc>
                <a:spcPct val="90000"/>
              </a:lnSpc>
              <a:spcBef>
                <a:spcPct val="20000"/>
              </a:spcBef>
              <a:buClr>
                <a:schemeClr val="folHlink"/>
              </a:buClr>
              <a:buSzPct val="60000"/>
              <a:buFont typeface="Wingdings" pitchFamily="2" charset="2"/>
              <a:buChar char="n"/>
              <a:defRPr/>
            </a:pPr>
            <a:endParaRPr lang="es-ES_tradnl" sz="1700" b="1" dirty="0">
              <a:solidFill>
                <a:schemeClr val="tx2"/>
              </a:solidFill>
              <a:latin typeface="Tahoma" pitchFamily="34" charset="0"/>
            </a:endParaRPr>
          </a:p>
          <a:p>
            <a:pPr marL="342900" indent="-342900" eaLnBrk="1" hangingPunct="1">
              <a:lnSpc>
                <a:spcPct val="90000"/>
              </a:lnSpc>
              <a:spcBef>
                <a:spcPct val="20000"/>
              </a:spcBef>
              <a:buClr>
                <a:schemeClr val="folHlink"/>
              </a:buClr>
              <a:buSzPct val="60000"/>
              <a:buFont typeface="Courier New" pitchFamily="49" charset="0"/>
              <a:buChar char="o"/>
              <a:defRPr/>
            </a:pPr>
            <a:r>
              <a:rPr lang="es-ES_tradnl" sz="2500" b="1" dirty="0">
                <a:solidFill>
                  <a:schemeClr val="bg1">
                    <a:lumMod val="50000"/>
                  </a:schemeClr>
                </a:solidFill>
                <a:latin typeface="Tahoma" pitchFamily="34" charset="0"/>
              </a:rPr>
              <a:t>NORMAS POSTERIORES A LA LEY 80</a:t>
            </a:r>
            <a:r>
              <a:rPr lang="es-ES_tradnl" sz="2500" b="1" dirty="0">
                <a:solidFill>
                  <a:schemeClr val="accent3">
                    <a:lumMod val="75000"/>
                  </a:schemeClr>
                </a:solidFill>
                <a:latin typeface="Tahoma" pitchFamily="34" charset="0"/>
              </a:rPr>
              <a:t>:</a:t>
            </a:r>
          </a:p>
          <a:p>
            <a:pPr marL="342900" indent="-342900" eaLnBrk="1" hangingPunct="1">
              <a:lnSpc>
                <a:spcPct val="90000"/>
              </a:lnSpc>
              <a:spcBef>
                <a:spcPct val="20000"/>
              </a:spcBef>
              <a:buClr>
                <a:schemeClr val="folHlink"/>
              </a:buClr>
              <a:buSzPct val="60000"/>
              <a:buFont typeface="Wingdings" pitchFamily="2" charset="2"/>
              <a:buNone/>
              <a:defRPr/>
            </a:pPr>
            <a:endParaRPr lang="es-ES_tradnl" sz="1700" b="1" dirty="0">
              <a:solidFill>
                <a:schemeClr val="tx2"/>
              </a:solidFill>
              <a:latin typeface="Tahoma" pitchFamily="34" charset="0"/>
            </a:endParaRP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solidFill>
                  <a:schemeClr val="tx2"/>
                </a:solidFill>
                <a:latin typeface="Tahoma" pitchFamily="34" charset="0"/>
              </a:rPr>
              <a:t>       </a:t>
            </a:r>
            <a:r>
              <a:rPr lang="es-ES_tradnl" sz="1700" b="1" dirty="0">
                <a:solidFill>
                  <a:srgbClr val="171513"/>
                </a:solidFill>
                <a:latin typeface="Tahoma" pitchFamily="34" charset="0"/>
              </a:rPr>
              <a:t>* REGIMEN DE SERVICIOS PUBLICOS DOMICILIARIOS</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solidFill>
                  <a:srgbClr val="171513"/>
                </a:solidFill>
                <a:latin typeface="Tahoma" pitchFamily="34" charset="0"/>
              </a:rPr>
              <a:t>       * REGIMEN PARA VENTAS DE PROPIEDAD ACCIONARIA O DE BONOS</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solidFill>
                  <a:srgbClr val="171513"/>
                </a:solidFill>
                <a:latin typeface="Tahoma" pitchFamily="34" charset="0"/>
              </a:rPr>
              <a:t>       * REGIMEN DE TRANSPORTE</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solidFill>
                  <a:srgbClr val="171513"/>
                </a:solidFill>
                <a:latin typeface="Tahoma" pitchFamily="34" charset="0"/>
              </a:rPr>
              <a:t>       * REGIMEN DE EMPRESAS SOCIALES DEL ESTADO</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solidFill>
                  <a:srgbClr val="171513"/>
                </a:solidFill>
                <a:latin typeface="Tahoma" pitchFamily="34" charset="0"/>
              </a:rPr>
              <a:t>       * REGIMEN PARA OPERACIONES DE RADIOAFICIONADOS</a:t>
            </a:r>
          </a:p>
          <a:p>
            <a:pPr marL="342900" indent="-342900" eaLnBrk="1" hangingPunct="1">
              <a:lnSpc>
                <a:spcPct val="90000"/>
              </a:lnSpc>
              <a:spcBef>
                <a:spcPct val="20000"/>
              </a:spcBef>
              <a:buClr>
                <a:schemeClr val="folHlink"/>
              </a:buClr>
              <a:buSzPct val="60000"/>
              <a:buFont typeface="Wingdings" pitchFamily="2" charset="2"/>
              <a:buNone/>
              <a:defRPr/>
            </a:pPr>
            <a:r>
              <a:rPr lang="es-ES_tradnl" sz="1700" b="1" dirty="0">
                <a:solidFill>
                  <a:srgbClr val="171513"/>
                </a:solidFill>
                <a:latin typeface="Tahoma" pitchFamily="34" charset="0"/>
              </a:rPr>
              <a:t>       * REGIMEN PARA LA EDICION E IMPRESIÓN DE TEXTOS</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wd">
                                    <p:tmAbs val="300"/>
                                  </p:iterate>
                                  <p:childTnLst>
                                    <p:set>
                                      <p:cBhvr>
                                        <p:cTn id="6" dur="1" fill="hold">
                                          <p:stCondLst>
                                            <p:cond delay="299"/>
                                          </p:stCondLst>
                                        </p:cTn>
                                        <p:tgtEl>
                                          <p:spTgt spid="86016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wd">
                                    <p:tmAbs val="300"/>
                                  </p:iterate>
                                  <p:childTnLst>
                                    <p:set>
                                      <p:cBhvr>
                                        <p:cTn id="10" dur="1" fill="hold">
                                          <p:stCondLst>
                                            <p:cond delay="299"/>
                                          </p:stCondLst>
                                        </p:cTn>
                                        <p:tgtEl>
                                          <p:spTgt spid="86016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wd">
                                    <p:tmAbs val="300"/>
                                  </p:iterate>
                                  <p:childTnLst>
                                    <p:set>
                                      <p:cBhvr>
                                        <p:cTn id="14" dur="1" fill="hold">
                                          <p:stCondLst>
                                            <p:cond delay="299"/>
                                          </p:stCondLst>
                                        </p:cTn>
                                        <p:tgtEl>
                                          <p:spTgt spid="86016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iterate type="wd">
                                    <p:tmAbs val="300"/>
                                  </p:iterate>
                                  <p:childTnLst>
                                    <p:set>
                                      <p:cBhvr>
                                        <p:cTn id="18" dur="1" fill="hold">
                                          <p:stCondLst>
                                            <p:cond delay="299"/>
                                          </p:stCondLst>
                                        </p:cTn>
                                        <p:tgtEl>
                                          <p:spTgt spid="86016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iterate type="wd">
                                    <p:tmAbs val="300"/>
                                  </p:iterate>
                                  <p:childTnLst>
                                    <p:set>
                                      <p:cBhvr>
                                        <p:cTn id="22" dur="1" fill="hold">
                                          <p:stCondLst>
                                            <p:cond delay="299"/>
                                          </p:stCondLst>
                                        </p:cTn>
                                        <p:tgtEl>
                                          <p:spTgt spid="86016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iterate type="wd">
                                    <p:tmAbs val="300"/>
                                  </p:iterate>
                                  <p:childTnLst>
                                    <p:set>
                                      <p:cBhvr>
                                        <p:cTn id="26" dur="1" fill="hold">
                                          <p:stCondLst>
                                            <p:cond delay="299"/>
                                          </p:stCondLst>
                                        </p:cTn>
                                        <p:tgtEl>
                                          <p:spTgt spid="86016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iterate type="wd">
                                    <p:tmAbs val="300"/>
                                  </p:iterate>
                                  <p:childTnLst>
                                    <p:set>
                                      <p:cBhvr>
                                        <p:cTn id="30" dur="1" fill="hold">
                                          <p:stCondLst>
                                            <p:cond delay="299"/>
                                          </p:stCondLst>
                                        </p:cTn>
                                        <p:tgtEl>
                                          <p:spTgt spid="860165">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iterate type="wd">
                                    <p:tmAbs val="300"/>
                                  </p:iterate>
                                  <p:childTnLst>
                                    <p:set>
                                      <p:cBhvr>
                                        <p:cTn id="34" dur="1" fill="hold">
                                          <p:stCondLst>
                                            <p:cond delay="299"/>
                                          </p:stCondLst>
                                        </p:cTn>
                                        <p:tgtEl>
                                          <p:spTgt spid="860165">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iterate type="wd">
                                    <p:tmAbs val="300"/>
                                  </p:iterate>
                                  <p:childTnLst>
                                    <p:set>
                                      <p:cBhvr>
                                        <p:cTn id="38" dur="1" fill="hold">
                                          <p:stCondLst>
                                            <p:cond delay="299"/>
                                          </p:stCondLst>
                                        </p:cTn>
                                        <p:tgtEl>
                                          <p:spTgt spid="860165">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iterate type="wd">
                                    <p:tmAbs val="300"/>
                                  </p:iterate>
                                  <p:childTnLst>
                                    <p:set>
                                      <p:cBhvr>
                                        <p:cTn id="42" dur="1" fill="hold">
                                          <p:stCondLst>
                                            <p:cond delay="299"/>
                                          </p:stCondLst>
                                        </p:cTn>
                                        <p:tgtEl>
                                          <p:spTgt spid="860165">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iterate type="wd">
                                    <p:tmAbs val="300"/>
                                  </p:iterate>
                                  <p:childTnLst>
                                    <p:set>
                                      <p:cBhvr>
                                        <p:cTn id="46" dur="1" fill="hold">
                                          <p:stCondLst>
                                            <p:cond delay="299"/>
                                          </p:stCondLst>
                                        </p:cTn>
                                        <p:tgtEl>
                                          <p:spTgt spid="86016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6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6387" name="3 Marcador de número de diapositiva"/>
          <p:cNvSpPr>
            <a:spLocks noGrp="1"/>
          </p:cNvSpPr>
          <p:nvPr>
            <p:ph type="sldNum" sz="quarter" idx="12"/>
          </p:nvPr>
        </p:nvSpPr>
        <p:spPr/>
        <p:txBody>
          <a:bodyPr/>
          <a:lstStyle/>
          <a:p>
            <a:pPr>
              <a:defRPr/>
            </a:pPr>
            <a:fld id="{F203447E-4055-42C1-96CA-C673E84203BE}" type="slidenum">
              <a:rPr lang="es-ES"/>
              <a:pPr>
                <a:defRPr/>
              </a:pPr>
              <a:t>4</a:t>
            </a:fld>
            <a:endParaRPr lang="es-ES"/>
          </a:p>
        </p:txBody>
      </p:sp>
      <p:sp>
        <p:nvSpPr>
          <p:cNvPr id="16388" name="Rectangle 6"/>
          <p:cNvSpPr>
            <a:spLocks noChangeArrowheads="1"/>
          </p:cNvSpPr>
          <p:nvPr/>
        </p:nvSpPr>
        <p:spPr bwMode="auto">
          <a:xfrm>
            <a:off x="1066800" y="838200"/>
            <a:ext cx="7772400" cy="1143000"/>
          </a:xfrm>
          <a:prstGeom prst="rect">
            <a:avLst/>
          </a:prstGeom>
          <a:noFill/>
          <a:ln w="9525">
            <a:noFill/>
            <a:miter lim="800000"/>
            <a:headEnd/>
            <a:tailEnd/>
          </a:ln>
        </p:spPr>
        <p:txBody>
          <a:bodyPr anchor="b"/>
          <a:lstStyle/>
          <a:p>
            <a:pPr algn="ctr" eaLnBrk="1" hangingPunct="1">
              <a:defRPr/>
            </a:pPr>
            <a:r>
              <a:rPr lang="es-MX" sz="3700" b="1" u="sng" dirty="0">
                <a:solidFill>
                  <a:schemeClr val="bg1">
                    <a:lumMod val="50000"/>
                  </a:schemeClr>
                </a:solidFill>
                <a:latin typeface="Tahoma" pitchFamily="34" charset="0"/>
              </a:rPr>
              <a:t>CONTRATOS QUE SE RIGEN POR DISPOSICIONES ESPECIALES</a:t>
            </a:r>
            <a:endParaRPr lang="es-ES" sz="3700" b="1" u="sng" dirty="0">
              <a:solidFill>
                <a:schemeClr val="bg1">
                  <a:lumMod val="50000"/>
                </a:schemeClr>
              </a:solidFill>
              <a:latin typeface="Tahoma" pitchFamily="34" charset="0"/>
            </a:endParaRPr>
          </a:p>
        </p:txBody>
      </p:sp>
      <p:sp>
        <p:nvSpPr>
          <p:cNvPr id="12293" name="Rectangle 7"/>
          <p:cNvSpPr>
            <a:spLocks noChangeArrowheads="1"/>
          </p:cNvSpPr>
          <p:nvPr/>
        </p:nvSpPr>
        <p:spPr bwMode="auto">
          <a:xfrm>
            <a:off x="1066800" y="2101850"/>
            <a:ext cx="7772400" cy="4114800"/>
          </a:xfrm>
          <a:prstGeom prst="rect">
            <a:avLst/>
          </a:prstGeom>
          <a:noFill/>
          <a:ln w="9525">
            <a:noFill/>
            <a:miter lim="800000"/>
            <a:headEnd/>
            <a:tailEnd/>
          </a:ln>
        </p:spPr>
        <p:txBody>
          <a:bodyPr/>
          <a:lstStyle/>
          <a:p>
            <a:pPr marL="342900" indent="-342900" eaLnBrk="1" hangingPunct="1">
              <a:spcBef>
                <a:spcPct val="20000"/>
              </a:spcBef>
              <a:buClr>
                <a:srgbClr val="FF0000"/>
              </a:buClr>
              <a:buSzPct val="60000"/>
              <a:buFont typeface="Courier New" pitchFamily="49" charset="0"/>
              <a:buChar char="o"/>
            </a:pPr>
            <a:r>
              <a:rPr lang="es-MX" sz="3200">
                <a:latin typeface="Tahoma" pitchFamily="34" charset="0"/>
              </a:rPr>
              <a:t>O</a:t>
            </a:r>
            <a:r>
              <a:rPr lang="es-MX" sz="3200" b="1">
                <a:latin typeface="Tahoma" pitchFamily="34" charset="0"/>
              </a:rPr>
              <a:t>peraciones de crédito</a:t>
            </a:r>
          </a:p>
          <a:p>
            <a:pPr marL="342900" indent="-342900" eaLnBrk="1" hangingPunct="1">
              <a:spcBef>
                <a:spcPct val="20000"/>
              </a:spcBef>
              <a:buClr>
                <a:srgbClr val="FF0000"/>
              </a:buClr>
              <a:buSzPct val="60000"/>
              <a:buFont typeface="Courier New" pitchFamily="49" charset="0"/>
              <a:buChar char="o"/>
            </a:pPr>
            <a:r>
              <a:rPr lang="es-MX" sz="3200" b="1">
                <a:latin typeface="Tahoma" pitchFamily="34" charset="0"/>
              </a:rPr>
              <a:t>Telecomunicaciones</a:t>
            </a:r>
          </a:p>
          <a:p>
            <a:pPr marL="342900" indent="-342900" eaLnBrk="1" hangingPunct="1">
              <a:spcBef>
                <a:spcPct val="20000"/>
              </a:spcBef>
              <a:buClr>
                <a:srgbClr val="FF0000"/>
              </a:buClr>
              <a:buSzPct val="60000"/>
              <a:buFont typeface="Courier New" pitchFamily="49" charset="0"/>
              <a:buChar char="o"/>
            </a:pPr>
            <a:r>
              <a:rPr lang="es-MX" sz="3200" b="1">
                <a:latin typeface="Tahoma" pitchFamily="34" charset="0"/>
              </a:rPr>
              <a:t>Universidades publicas</a:t>
            </a:r>
          </a:p>
          <a:p>
            <a:pPr marL="342900" indent="-342900" eaLnBrk="1" hangingPunct="1">
              <a:spcBef>
                <a:spcPct val="20000"/>
              </a:spcBef>
              <a:buClr>
                <a:srgbClr val="FF0000"/>
              </a:buClr>
              <a:buSzPct val="60000"/>
              <a:buFont typeface="Courier New" pitchFamily="49" charset="0"/>
              <a:buChar char="o"/>
            </a:pPr>
            <a:r>
              <a:rPr lang="es-MX" sz="3200" b="1">
                <a:latin typeface="Tahoma" pitchFamily="34" charset="0"/>
              </a:rPr>
              <a:t>Prestación de servicios de salud</a:t>
            </a:r>
          </a:p>
          <a:p>
            <a:pPr marL="342900" indent="-342900" eaLnBrk="1" hangingPunct="1">
              <a:spcBef>
                <a:spcPct val="20000"/>
              </a:spcBef>
              <a:buClr>
                <a:srgbClr val="FF0000"/>
              </a:buClr>
              <a:buSzPct val="60000"/>
              <a:buFont typeface="Courier New" pitchFamily="49" charset="0"/>
              <a:buChar char="o"/>
            </a:pPr>
            <a:r>
              <a:rPr lang="es-MX" sz="3200" b="1">
                <a:latin typeface="Tahoma" pitchFamily="34" charset="0"/>
              </a:rPr>
              <a:t>Aeronáutica civil</a:t>
            </a:r>
          </a:p>
          <a:p>
            <a:pPr marL="342900" indent="-342900" eaLnBrk="1" hangingPunct="1">
              <a:spcBef>
                <a:spcPct val="20000"/>
              </a:spcBef>
              <a:buClr>
                <a:srgbClr val="FF0000"/>
              </a:buClr>
              <a:buSzPct val="60000"/>
              <a:buFont typeface="Courier New" pitchFamily="49" charset="0"/>
              <a:buChar char="o"/>
            </a:pPr>
            <a:r>
              <a:rPr lang="es-MX" sz="3200" b="1">
                <a:latin typeface="Tahoma" pitchFamily="34" charset="0"/>
              </a:rPr>
              <a:t>Electricidad</a:t>
            </a:r>
          </a:p>
          <a:p>
            <a:pPr marL="342900" indent="-342900" eaLnBrk="1" hangingPunct="1">
              <a:spcBef>
                <a:spcPct val="20000"/>
              </a:spcBef>
              <a:buClr>
                <a:srgbClr val="FF0000"/>
              </a:buClr>
              <a:buSzPct val="60000"/>
              <a:buFont typeface="Courier New" pitchFamily="49" charset="0"/>
              <a:buChar char="o"/>
            </a:pPr>
            <a:r>
              <a:rPr lang="es-MX" sz="3200" b="1">
                <a:latin typeface="Tahoma" pitchFamily="34" charset="0"/>
              </a:rPr>
              <a:t>Seguridad nacional</a:t>
            </a:r>
            <a:endParaRPr lang="es-ES" sz="3200">
              <a:latin typeface="Tahoma" pitchFamily="34" charset="0"/>
            </a:endParaRPr>
          </a:p>
        </p:txBody>
      </p:sp>
    </p:spTree>
  </p:cSld>
  <p:clrMapOvr>
    <a:masterClrMapping/>
  </p:clrMapOvr>
  <p:transition>
    <p:cover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7410" name="1 Título"/>
          <p:cNvSpPr>
            <a:spLocks noGrp="1"/>
          </p:cNvSpPr>
          <p:nvPr>
            <p:ph type="title"/>
          </p:nvPr>
        </p:nvSpPr>
        <p:spPr/>
        <p:txBody>
          <a:bodyPr rtlCol="0">
            <a:normAutofit/>
          </a:bodyPr>
          <a:lstStyle/>
          <a:p>
            <a:pPr eaLnBrk="1" fontAlgn="auto" hangingPunct="1">
              <a:spcAft>
                <a:spcPts val="0"/>
              </a:spcAft>
              <a:defRPr/>
            </a:pPr>
            <a:r>
              <a:rPr lang="es-ES" b="1" u="sng" dirty="0" smtClean="0">
                <a:solidFill>
                  <a:schemeClr val="bg1">
                    <a:lumMod val="50000"/>
                  </a:schemeClr>
                </a:solidFill>
              </a:rPr>
              <a:t>LEY 1150 DE 2007</a:t>
            </a:r>
          </a:p>
        </p:txBody>
      </p:sp>
      <p:sp>
        <p:nvSpPr>
          <p:cNvPr id="13316" name="2 Marcador de contenido"/>
          <p:cNvSpPr>
            <a:spLocks noGrp="1"/>
          </p:cNvSpPr>
          <p:nvPr>
            <p:ph idx="1"/>
          </p:nvPr>
        </p:nvSpPr>
        <p:spPr>
          <a:xfrm>
            <a:off x="714375" y="2786063"/>
            <a:ext cx="7772400" cy="2733675"/>
          </a:xfrm>
        </p:spPr>
        <p:txBody>
          <a:bodyPr/>
          <a:lstStyle/>
          <a:p>
            <a:pPr eaLnBrk="1" hangingPunct="1"/>
            <a:r>
              <a:rPr lang="es-ES" sz="3600" b="1" smtClean="0"/>
              <a:t>La ley 1150 de 2007 reforma la ley 80 de 1993, tiene una vigencia seis meses después de su publicación.</a:t>
            </a:r>
          </a:p>
        </p:txBody>
      </p:sp>
      <p:sp>
        <p:nvSpPr>
          <p:cNvPr id="17413" name="4 Marcador de número de diapositiva"/>
          <p:cNvSpPr>
            <a:spLocks noGrp="1"/>
          </p:cNvSpPr>
          <p:nvPr>
            <p:ph type="sldNum" sz="quarter" idx="12"/>
          </p:nvPr>
        </p:nvSpPr>
        <p:spPr/>
        <p:txBody>
          <a:bodyPr/>
          <a:lstStyle/>
          <a:p>
            <a:pPr>
              <a:defRPr/>
            </a:pPr>
            <a:fld id="{8264794D-CAF9-41BE-9E78-617E59E2DCE5}" type="slidenum">
              <a:rPr lang="es-ES"/>
              <a:pPr>
                <a:defRPr/>
              </a:pPr>
              <a:t>5</a:t>
            </a:fld>
            <a:endParaRPr lang="es-ES"/>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8434" name="1 Título"/>
          <p:cNvSpPr>
            <a:spLocks noGrp="1"/>
          </p:cNvSpPr>
          <p:nvPr>
            <p:ph type="title"/>
          </p:nvPr>
        </p:nvSpPr>
        <p:spPr/>
        <p:txBody>
          <a:bodyPr rtlCol="0">
            <a:normAutofit fontScale="90000"/>
          </a:bodyPr>
          <a:lstStyle/>
          <a:p>
            <a:pPr eaLnBrk="1" fontAlgn="auto" hangingPunct="1">
              <a:spcAft>
                <a:spcPts val="0"/>
              </a:spcAft>
              <a:defRPr/>
            </a:pPr>
            <a:r>
              <a:rPr lang="es-ES" sz="3600" b="1" u="sng" dirty="0" smtClean="0">
                <a:solidFill>
                  <a:schemeClr val="bg1">
                    <a:lumMod val="50000"/>
                  </a:schemeClr>
                </a:solidFill>
              </a:rPr>
              <a:t>PRINCIPALES MODIFICACIONES A LA LEY 80 DE 1993</a:t>
            </a:r>
          </a:p>
        </p:txBody>
      </p:sp>
      <p:sp>
        <p:nvSpPr>
          <p:cNvPr id="14340" name="2 Marcador de contenido"/>
          <p:cNvSpPr>
            <a:spLocks noGrp="1"/>
          </p:cNvSpPr>
          <p:nvPr>
            <p:ph idx="1"/>
          </p:nvPr>
        </p:nvSpPr>
        <p:spPr>
          <a:xfrm>
            <a:off x="1143000" y="2214563"/>
            <a:ext cx="7772400" cy="4114800"/>
          </a:xfrm>
        </p:spPr>
        <p:txBody>
          <a:bodyPr/>
          <a:lstStyle/>
          <a:p>
            <a:pPr marL="514350" indent="-514350" eaLnBrk="1" hangingPunct="1">
              <a:buFont typeface="Times New Roman" pitchFamily="18" charset="0"/>
              <a:buAutoNum type="arabicPeriod"/>
            </a:pPr>
            <a:r>
              <a:rPr lang="es-ES" b="1" smtClean="0"/>
              <a:t>Eficiencia y transparencia</a:t>
            </a:r>
          </a:p>
          <a:p>
            <a:pPr marL="514350" indent="-514350" eaLnBrk="1" hangingPunct="1">
              <a:buFont typeface="Times New Roman" pitchFamily="18" charset="0"/>
              <a:buAutoNum type="arabicPeriod"/>
            </a:pPr>
            <a:r>
              <a:rPr lang="es-ES" b="1" smtClean="0"/>
              <a:t>Disposiciones generales para la contratación con recursos públicos.</a:t>
            </a:r>
          </a:p>
          <a:p>
            <a:pPr marL="514350" indent="-514350" eaLnBrk="1" hangingPunct="1">
              <a:buFont typeface="Times New Roman" pitchFamily="18" charset="0"/>
              <a:buAutoNum type="arabicPeriod"/>
            </a:pPr>
            <a:r>
              <a:rPr lang="es-ES" b="1" smtClean="0"/>
              <a:t>Disposiciones generales. </a:t>
            </a:r>
          </a:p>
        </p:txBody>
      </p:sp>
      <p:sp>
        <p:nvSpPr>
          <p:cNvPr id="18437" name="4 Marcador de número de diapositiva"/>
          <p:cNvSpPr>
            <a:spLocks noGrp="1"/>
          </p:cNvSpPr>
          <p:nvPr>
            <p:ph type="sldNum" sz="quarter" idx="12"/>
          </p:nvPr>
        </p:nvSpPr>
        <p:spPr/>
        <p:txBody>
          <a:bodyPr/>
          <a:lstStyle/>
          <a:p>
            <a:pPr>
              <a:defRPr/>
            </a:pPr>
            <a:fld id="{D354E5AD-81BC-4812-BE43-3BBD2FC50159}" type="slidenum">
              <a:rPr lang="es-ES"/>
              <a:pPr>
                <a:defRPr/>
              </a:pPr>
              <a:t>6</a:t>
            </a:fld>
            <a:endParaRPr lang="es-ES"/>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9" descr="D:\imagenes\vectoriales y otros\sala sillas.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8915" name="3 Marcador de número de diapositiva"/>
          <p:cNvSpPr>
            <a:spLocks noGrp="1"/>
          </p:cNvSpPr>
          <p:nvPr>
            <p:ph type="sldNum" sz="quarter" idx="12"/>
          </p:nvPr>
        </p:nvSpPr>
        <p:spPr/>
        <p:txBody>
          <a:bodyPr/>
          <a:lstStyle/>
          <a:p>
            <a:pPr>
              <a:defRPr/>
            </a:pPr>
            <a:fld id="{009EC9FC-9C4C-4BD7-91FD-90926DE17277}" type="slidenum">
              <a:rPr lang="es-ES"/>
              <a:pPr>
                <a:defRPr/>
              </a:pPr>
              <a:t>7</a:t>
            </a:fld>
            <a:endParaRPr lang="es-ES"/>
          </a:p>
        </p:txBody>
      </p:sp>
      <p:sp>
        <p:nvSpPr>
          <p:cNvPr id="38916" name="Text Box 4"/>
          <p:cNvSpPr txBox="1">
            <a:spLocks noChangeArrowheads="1"/>
          </p:cNvSpPr>
          <p:nvPr/>
        </p:nvSpPr>
        <p:spPr bwMode="auto">
          <a:xfrm>
            <a:off x="714375" y="642938"/>
            <a:ext cx="2447925" cy="830262"/>
          </a:xfrm>
          <a:prstGeom prst="rect">
            <a:avLst/>
          </a:prstGeom>
          <a:noFill/>
          <a:ln w="9525">
            <a:noFill/>
            <a:miter lim="800000"/>
            <a:headEnd/>
            <a:tailEnd/>
          </a:ln>
        </p:spPr>
        <p:txBody>
          <a:bodyPr>
            <a:spAutoFit/>
          </a:bodyPr>
          <a:lstStyle/>
          <a:p>
            <a:pPr eaLnBrk="1" hangingPunct="1">
              <a:defRPr/>
            </a:pPr>
            <a:r>
              <a:rPr kumimoji="1" lang="es-CO" sz="2400" b="1" dirty="0">
                <a:solidFill>
                  <a:schemeClr val="bg1">
                    <a:lumMod val="50000"/>
                  </a:schemeClr>
                </a:solidFill>
                <a:latin typeface="Times New Roman" pitchFamily="18" charset="0"/>
              </a:rPr>
              <a:t>NUEVO ESTATUTO</a:t>
            </a:r>
            <a:endParaRPr kumimoji="1" lang="es-ES" sz="2400" b="1" dirty="0">
              <a:solidFill>
                <a:schemeClr val="bg1">
                  <a:lumMod val="50000"/>
                </a:schemeClr>
              </a:solidFill>
              <a:latin typeface="Times New Roman" pitchFamily="18" charset="0"/>
            </a:endParaRPr>
          </a:p>
        </p:txBody>
      </p:sp>
      <p:sp>
        <p:nvSpPr>
          <p:cNvPr id="34821" name="AutoShape 5"/>
          <p:cNvSpPr>
            <a:spLocks/>
          </p:cNvSpPr>
          <p:nvPr/>
        </p:nvSpPr>
        <p:spPr bwMode="auto">
          <a:xfrm>
            <a:off x="2928938" y="142875"/>
            <a:ext cx="647700" cy="2881313"/>
          </a:xfrm>
          <a:prstGeom prst="leftBrace">
            <a:avLst>
              <a:gd name="adj1" fmla="val 37071"/>
              <a:gd name="adj2" fmla="val 50000"/>
            </a:avLst>
          </a:prstGeom>
          <a:noFill/>
          <a:ln w="9525">
            <a:solidFill>
              <a:schemeClr val="tx1"/>
            </a:solidFill>
            <a:miter lim="800000"/>
            <a:headEnd/>
            <a:tailEnd/>
          </a:ln>
        </p:spPr>
        <p:txBody>
          <a:bodyPr wrap="none" anchor="ctr"/>
          <a:lstStyle/>
          <a:p>
            <a:endParaRPr lang="es-ES"/>
          </a:p>
        </p:txBody>
      </p:sp>
      <p:sp>
        <p:nvSpPr>
          <p:cNvPr id="34822" name="Text Box 6"/>
          <p:cNvSpPr txBox="1">
            <a:spLocks noChangeArrowheads="1"/>
          </p:cNvSpPr>
          <p:nvPr/>
        </p:nvSpPr>
        <p:spPr bwMode="auto">
          <a:xfrm>
            <a:off x="2987675" y="2852738"/>
            <a:ext cx="3476625" cy="1552575"/>
          </a:xfrm>
          <a:prstGeom prst="rect">
            <a:avLst/>
          </a:prstGeom>
          <a:noFill/>
          <a:ln w="9525">
            <a:noFill/>
            <a:miter lim="800000"/>
            <a:headEnd/>
            <a:tailEnd/>
          </a:ln>
        </p:spPr>
        <p:txBody>
          <a:bodyPr>
            <a:spAutoFit/>
          </a:bodyPr>
          <a:lstStyle/>
          <a:p>
            <a:pPr eaLnBrk="1" hangingPunct="1"/>
            <a:endParaRPr kumimoji="1" lang="es-CO" sz="2400">
              <a:latin typeface="Times New Roman" pitchFamily="18" charset="0"/>
            </a:endParaRPr>
          </a:p>
          <a:p>
            <a:pPr eaLnBrk="1" hangingPunct="1"/>
            <a:endParaRPr kumimoji="1" lang="es-CO" sz="2400">
              <a:latin typeface="Times New Roman" pitchFamily="18" charset="0"/>
            </a:endParaRPr>
          </a:p>
          <a:p>
            <a:pPr eaLnBrk="1" hangingPunct="1"/>
            <a:endParaRPr kumimoji="1" lang="es-CO" sz="2400">
              <a:latin typeface="Times New Roman" pitchFamily="18" charset="0"/>
            </a:endParaRPr>
          </a:p>
          <a:p>
            <a:pPr eaLnBrk="1" hangingPunct="1"/>
            <a:endParaRPr kumimoji="1" lang="es-ES" sz="2400">
              <a:latin typeface="Times New Roman" pitchFamily="18" charset="0"/>
            </a:endParaRPr>
          </a:p>
        </p:txBody>
      </p:sp>
      <p:sp>
        <p:nvSpPr>
          <p:cNvPr id="34823" name="Rectangle 7"/>
          <p:cNvSpPr>
            <a:spLocks noChangeArrowheads="1"/>
          </p:cNvSpPr>
          <p:nvPr/>
        </p:nvSpPr>
        <p:spPr bwMode="auto">
          <a:xfrm>
            <a:off x="3571875" y="642938"/>
            <a:ext cx="3960813" cy="1295400"/>
          </a:xfrm>
          <a:prstGeom prst="rect">
            <a:avLst/>
          </a:prstGeom>
          <a:solidFill>
            <a:srgbClr val="FF0000"/>
          </a:solidFill>
          <a:ln w="9525">
            <a:solidFill>
              <a:schemeClr val="tx1"/>
            </a:solidFill>
            <a:miter lim="800000"/>
            <a:headEnd/>
            <a:tailEnd/>
          </a:ln>
        </p:spPr>
        <p:txBody>
          <a:bodyPr wrap="none" anchor="ctr"/>
          <a:lstStyle/>
          <a:p>
            <a:pPr algn="ctr" eaLnBrk="1" hangingPunct="1"/>
            <a:endParaRPr kumimoji="1" lang="es-CO" sz="2400">
              <a:latin typeface="Times New Roman" pitchFamily="18" charset="0"/>
            </a:endParaRPr>
          </a:p>
          <a:p>
            <a:pPr algn="ctr" eaLnBrk="1" hangingPunct="1"/>
            <a:r>
              <a:rPr kumimoji="1" lang="es-CO" sz="2800" b="1">
                <a:solidFill>
                  <a:schemeClr val="bg1"/>
                </a:solidFill>
                <a:latin typeface="Times New Roman" pitchFamily="18" charset="0"/>
              </a:rPr>
              <a:t>LEY 80 DE 1993</a:t>
            </a:r>
          </a:p>
          <a:p>
            <a:pPr algn="ctr" eaLnBrk="1" hangingPunct="1"/>
            <a:endParaRPr kumimoji="1" lang="es-ES" sz="2800" b="1">
              <a:latin typeface="Times New Roman" pitchFamily="18" charset="0"/>
            </a:endParaRP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39939" name="3 Marcador de número de diapositiva"/>
          <p:cNvSpPr>
            <a:spLocks noGrp="1"/>
          </p:cNvSpPr>
          <p:nvPr>
            <p:ph type="sldNum" sz="quarter" idx="12"/>
          </p:nvPr>
        </p:nvSpPr>
        <p:spPr/>
        <p:txBody>
          <a:bodyPr/>
          <a:lstStyle/>
          <a:p>
            <a:pPr>
              <a:defRPr/>
            </a:pPr>
            <a:fld id="{678FE985-E20F-4A07-99E6-1B88258370C0}" type="slidenum">
              <a:rPr lang="es-ES"/>
              <a:pPr>
                <a:defRPr/>
              </a:pPr>
              <a:t>8</a:t>
            </a:fld>
            <a:endParaRPr lang="es-ES"/>
          </a:p>
        </p:txBody>
      </p:sp>
      <p:sp>
        <p:nvSpPr>
          <p:cNvPr id="39940" name="Rectangle 4"/>
          <p:cNvSpPr>
            <a:spLocks noChangeArrowheads="1"/>
          </p:cNvSpPr>
          <p:nvPr/>
        </p:nvSpPr>
        <p:spPr bwMode="auto">
          <a:xfrm>
            <a:off x="1042988" y="836613"/>
            <a:ext cx="7772400" cy="360362"/>
          </a:xfrm>
          <a:prstGeom prst="rect">
            <a:avLst/>
          </a:prstGeom>
          <a:noFill/>
          <a:ln w="9525">
            <a:noFill/>
            <a:miter lim="800000"/>
            <a:headEnd/>
            <a:tailEnd/>
          </a:ln>
        </p:spPr>
        <p:txBody>
          <a:bodyPr anchor="b"/>
          <a:lstStyle/>
          <a:p>
            <a:pPr algn="ctr" eaLnBrk="1" hangingPunct="1">
              <a:defRPr/>
            </a:pPr>
            <a:r>
              <a:rPr lang="es-MX" sz="2800" b="1" u="sng" dirty="0">
                <a:solidFill>
                  <a:schemeClr val="bg1">
                    <a:lumMod val="50000"/>
                  </a:schemeClr>
                </a:solidFill>
                <a:latin typeface="Tahoma" pitchFamily="34" charset="0"/>
              </a:rPr>
              <a:t>CAMPO DE APLICACIÓN DE LA LEY 80 DE 1.993</a:t>
            </a:r>
            <a:endParaRPr lang="es-ES" sz="2800" b="1" u="sng" dirty="0">
              <a:solidFill>
                <a:schemeClr val="bg1">
                  <a:lumMod val="50000"/>
                </a:schemeClr>
              </a:solidFill>
              <a:latin typeface="Tahoma" pitchFamily="34" charset="0"/>
            </a:endParaRPr>
          </a:p>
        </p:txBody>
      </p:sp>
      <p:sp>
        <p:nvSpPr>
          <p:cNvPr id="35845" name="Rectangle 5"/>
          <p:cNvSpPr>
            <a:spLocks noChangeArrowheads="1"/>
          </p:cNvSpPr>
          <p:nvPr/>
        </p:nvSpPr>
        <p:spPr bwMode="auto">
          <a:xfrm>
            <a:off x="900113" y="1628775"/>
            <a:ext cx="7939087" cy="4968875"/>
          </a:xfrm>
          <a:prstGeom prst="rect">
            <a:avLst/>
          </a:prstGeom>
          <a:noFill/>
          <a:ln w="9525">
            <a:noFill/>
            <a:miter lim="800000"/>
            <a:headEnd/>
            <a:tailEnd/>
          </a:ln>
        </p:spPr>
        <p:txBody>
          <a:bodyPr/>
          <a:lstStyle/>
          <a:p>
            <a:pPr marL="342900" indent="-342900" eaLnBrk="1" hangingPunct="1">
              <a:spcBef>
                <a:spcPct val="20000"/>
              </a:spcBef>
              <a:buClr>
                <a:schemeClr val="folHlink"/>
              </a:buClr>
              <a:buSzPct val="60000"/>
              <a:buFont typeface="Wingdings" pitchFamily="2" charset="2"/>
              <a:buChar char="n"/>
            </a:pPr>
            <a:endParaRPr lang="es-MX" sz="2800">
              <a:latin typeface="Tahoma" pitchFamily="34" charset="0"/>
            </a:endParaRPr>
          </a:p>
          <a:p>
            <a:pPr marL="342900" indent="-342900" eaLnBrk="1" hangingPunct="1">
              <a:spcBef>
                <a:spcPct val="20000"/>
              </a:spcBef>
              <a:buClr>
                <a:srgbClr val="FF0000"/>
              </a:buClr>
              <a:buSzPct val="60000"/>
              <a:buFont typeface="Wingdings" pitchFamily="2" charset="2"/>
              <a:buChar char="n"/>
            </a:pPr>
            <a:r>
              <a:rPr lang="es-MX" sz="2800" b="1">
                <a:latin typeface="Tahoma" pitchFamily="34" charset="0"/>
              </a:rPr>
              <a:t>1- Se aplica de manera general en todo el territorio nacional</a:t>
            </a:r>
          </a:p>
          <a:p>
            <a:pPr marL="342900" indent="-342900" eaLnBrk="1" hangingPunct="1">
              <a:spcBef>
                <a:spcPct val="20000"/>
              </a:spcBef>
              <a:buClr>
                <a:srgbClr val="FF0000"/>
              </a:buClr>
              <a:buSzPct val="60000"/>
              <a:buFont typeface="Wingdings" pitchFamily="2" charset="2"/>
              <a:buChar char="n"/>
            </a:pPr>
            <a:r>
              <a:rPr lang="es-MX" sz="2800" b="1">
                <a:latin typeface="Tahoma" pitchFamily="34" charset="0"/>
              </a:rPr>
              <a:t>2-Para la nación sus dependencias y organismos.</a:t>
            </a:r>
          </a:p>
          <a:p>
            <a:pPr marL="342900" indent="-342900" eaLnBrk="1" hangingPunct="1">
              <a:spcBef>
                <a:spcPct val="20000"/>
              </a:spcBef>
              <a:buClr>
                <a:srgbClr val="FF0000"/>
              </a:buClr>
              <a:buSzPct val="60000"/>
              <a:buFont typeface="Wingdings" pitchFamily="2" charset="2"/>
              <a:buChar char="n"/>
            </a:pPr>
            <a:r>
              <a:rPr lang="es-MX" sz="2800" b="1">
                <a:latin typeface="Tahoma" pitchFamily="34" charset="0"/>
              </a:rPr>
              <a:t>3-Entidades adscritas y vinculadas </a:t>
            </a:r>
          </a:p>
          <a:p>
            <a:pPr marL="342900" indent="-342900" eaLnBrk="1" hangingPunct="1">
              <a:spcBef>
                <a:spcPct val="20000"/>
              </a:spcBef>
              <a:buClr>
                <a:srgbClr val="FF0000"/>
              </a:buClr>
              <a:buSzPct val="60000"/>
              <a:buFont typeface="Wingdings" pitchFamily="2" charset="2"/>
              <a:buChar char="n"/>
            </a:pPr>
            <a:r>
              <a:rPr lang="es-MX" sz="2800" b="1">
                <a:latin typeface="Tahoma" pitchFamily="34" charset="0"/>
              </a:rPr>
              <a:t>4-Entidades territoriales e institutos descentralizados</a:t>
            </a:r>
          </a:p>
          <a:p>
            <a:pPr marL="342900" indent="-342900" eaLnBrk="1" hangingPunct="1">
              <a:spcBef>
                <a:spcPct val="20000"/>
              </a:spcBef>
              <a:buClr>
                <a:srgbClr val="FF0000"/>
              </a:buClr>
              <a:buSzPct val="60000"/>
              <a:buFont typeface="Wingdings" pitchFamily="2" charset="2"/>
              <a:buChar char="n"/>
            </a:pPr>
            <a:r>
              <a:rPr lang="es-MX" sz="2800" b="1">
                <a:latin typeface="Tahoma" pitchFamily="34" charset="0"/>
              </a:rPr>
              <a:t>Principio de Unificación de la legislación.</a:t>
            </a:r>
            <a:endParaRPr lang="es-ES" sz="2800">
              <a:latin typeface="Tahoma" pitchFamily="34" charset="0"/>
            </a:endParaRP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40963" name="3 Marcador de número de diapositiva"/>
          <p:cNvSpPr>
            <a:spLocks noGrp="1"/>
          </p:cNvSpPr>
          <p:nvPr>
            <p:ph type="sldNum" sz="quarter" idx="12"/>
          </p:nvPr>
        </p:nvSpPr>
        <p:spPr/>
        <p:txBody>
          <a:bodyPr/>
          <a:lstStyle/>
          <a:p>
            <a:pPr>
              <a:defRPr/>
            </a:pPr>
            <a:fld id="{5650BFFC-36F9-40F5-AC91-1BD26910FEF6}" type="slidenum">
              <a:rPr lang="es-ES"/>
              <a:pPr>
                <a:defRPr/>
              </a:pPr>
              <a:t>9</a:t>
            </a:fld>
            <a:endParaRPr lang="es-ES"/>
          </a:p>
        </p:txBody>
      </p:sp>
      <p:sp>
        <p:nvSpPr>
          <p:cNvPr id="40964" name="Text Box 4"/>
          <p:cNvSpPr txBox="1">
            <a:spLocks noChangeArrowheads="1"/>
          </p:cNvSpPr>
          <p:nvPr/>
        </p:nvSpPr>
        <p:spPr bwMode="auto">
          <a:xfrm>
            <a:off x="250825" y="2852738"/>
            <a:ext cx="2449513" cy="1200150"/>
          </a:xfrm>
          <a:prstGeom prst="rect">
            <a:avLst/>
          </a:prstGeom>
          <a:noFill/>
          <a:ln w="9525">
            <a:noFill/>
            <a:miter lim="800000"/>
            <a:headEnd/>
            <a:tailEnd/>
          </a:ln>
        </p:spPr>
        <p:txBody>
          <a:bodyPr>
            <a:spAutoFit/>
          </a:bodyPr>
          <a:lstStyle/>
          <a:p>
            <a:pPr eaLnBrk="1" hangingPunct="1">
              <a:defRPr/>
            </a:pPr>
            <a:r>
              <a:rPr kumimoji="1" lang="es-CO" sz="2400" b="1" dirty="0">
                <a:solidFill>
                  <a:schemeClr val="bg1">
                    <a:lumMod val="50000"/>
                  </a:schemeClr>
                </a:solidFill>
                <a:latin typeface="Tahoma" pitchFamily="34" charset="0"/>
              </a:rPr>
              <a:t>ESTRUCTURA LEY 80 DE 1993</a:t>
            </a:r>
            <a:endParaRPr kumimoji="1" lang="es-ES" sz="2400" b="1" dirty="0">
              <a:solidFill>
                <a:schemeClr val="bg1">
                  <a:lumMod val="50000"/>
                </a:schemeClr>
              </a:solidFill>
              <a:latin typeface="Tahoma" pitchFamily="34" charset="0"/>
            </a:endParaRPr>
          </a:p>
        </p:txBody>
      </p:sp>
      <p:sp>
        <p:nvSpPr>
          <p:cNvPr id="36869" name="AutoShape 5"/>
          <p:cNvSpPr>
            <a:spLocks/>
          </p:cNvSpPr>
          <p:nvPr/>
        </p:nvSpPr>
        <p:spPr bwMode="auto">
          <a:xfrm>
            <a:off x="2268538" y="1268413"/>
            <a:ext cx="727075" cy="4392612"/>
          </a:xfrm>
          <a:prstGeom prst="leftBrace">
            <a:avLst>
              <a:gd name="adj1" fmla="val 50346"/>
              <a:gd name="adj2" fmla="val 50000"/>
            </a:avLst>
          </a:prstGeom>
          <a:noFill/>
          <a:ln w="9525">
            <a:solidFill>
              <a:schemeClr val="tx1"/>
            </a:solidFill>
            <a:miter lim="800000"/>
            <a:headEnd/>
            <a:tailEnd/>
          </a:ln>
        </p:spPr>
        <p:txBody>
          <a:bodyPr wrap="none" anchor="ctr"/>
          <a:lstStyle/>
          <a:p>
            <a:endParaRPr lang="es-ES"/>
          </a:p>
        </p:txBody>
      </p:sp>
      <p:sp>
        <p:nvSpPr>
          <p:cNvPr id="36870" name="Text Box 6"/>
          <p:cNvSpPr txBox="1">
            <a:spLocks noChangeArrowheads="1"/>
          </p:cNvSpPr>
          <p:nvPr/>
        </p:nvSpPr>
        <p:spPr bwMode="auto">
          <a:xfrm>
            <a:off x="2700338" y="1557338"/>
            <a:ext cx="6443662" cy="4154487"/>
          </a:xfrm>
          <a:prstGeom prst="rect">
            <a:avLst/>
          </a:prstGeom>
          <a:noFill/>
          <a:ln w="9525">
            <a:noFill/>
            <a:miter lim="800000"/>
            <a:headEnd/>
            <a:tailEnd/>
          </a:ln>
        </p:spPr>
        <p:txBody>
          <a:bodyPr>
            <a:spAutoFit/>
          </a:bodyPr>
          <a:lstStyle/>
          <a:p>
            <a:pPr eaLnBrk="1" hangingPunct="1">
              <a:spcBef>
                <a:spcPct val="50000"/>
              </a:spcBef>
              <a:buFontTx/>
              <a:buChar char="•"/>
            </a:pPr>
            <a:r>
              <a:rPr kumimoji="1" lang="es-CO" sz="2400" b="1">
                <a:latin typeface="Tahoma" pitchFamily="34" charset="0"/>
              </a:rPr>
              <a:t>Disposiciones generales</a:t>
            </a:r>
          </a:p>
          <a:p>
            <a:pPr eaLnBrk="1" hangingPunct="1">
              <a:spcBef>
                <a:spcPct val="50000"/>
              </a:spcBef>
              <a:buFontTx/>
              <a:buChar char="•"/>
            </a:pPr>
            <a:r>
              <a:rPr kumimoji="1" lang="es-CO" sz="2400" b="1">
                <a:latin typeface="Tahoma" pitchFamily="34" charset="0"/>
              </a:rPr>
              <a:t>Los principios (23-31)</a:t>
            </a:r>
          </a:p>
          <a:p>
            <a:pPr eaLnBrk="1" hangingPunct="1">
              <a:spcBef>
                <a:spcPct val="50000"/>
              </a:spcBef>
              <a:buFontTx/>
              <a:buChar char="•"/>
            </a:pPr>
            <a:r>
              <a:rPr kumimoji="1" lang="es-CO" sz="2400" b="1">
                <a:latin typeface="Tahoma" pitchFamily="34" charset="0"/>
              </a:rPr>
              <a:t>El contrato (32-43)</a:t>
            </a:r>
          </a:p>
          <a:p>
            <a:pPr eaLnBrk="1" hangingPunct="1">
              <a:spcBef>
                <a:spcPct val="50000"/>
              </a:spcBef>
              <a:buFontTx/>
              <a:buChar char="•"/>
            </a:pPr>
            <a:r>
              <a:rPr kumimoji="1" lang="es-CO" sz="2400" b="1">
                <a:latin typeface="Tahoma" pitchFamily="34" charset="0"/>
              </a:rPr>
              <a:t>La nulidad de los contratos (44-49)</a:t>
            </a:r>
          </a:p>
          <a:p>
            <a:pPr eaLnBrk="1" hangingPunct="1">
              <a:spcBef>
                <a:spcPct val="50000"/>
              </a:spcBef>
              <a:buFontTx/>
              <a:buChar char="•"/>
            </a:pPr>
            <a:r>
              <a:rPr kumimoji="1" lang="es-CO" sz="2400" b="1">
                <a:latin typeface="Tahoma" pitchFamily="34" charset="0"/>
              </a:rPr>
              <a:t>La responsabilidad contractual (50-59)</a:t>
            </a:r>
          </a:p>
          <a:p>
            <a:pPr eaLnBrk="1" hangingPunct="1">
              <a:spcBef>
                <a:spcPct val="50000"/>
              </a:spcBef>
              <a:buFontTx/>
              <a:buChar char="•"/>
            </a:pPr>
            <a:r>
              <a:rPr kumimoji="1" lang="es-CO" sz="2400" b="1">
                <a:latin typeface="Tahoma" pitchFamily="34" charset="0"/>
              </a:rPr>
              <a:t>La liquidación de los contratos (60-61)</a:t>
            </a:r>
          </a:p>
          <a:p>
            <a:pPr eaLnBrk="1" hangingPunct="1">
              <a:spcBef>
                <a:spcPct val="50000"/>
              </a:spcBef>
              <a:buFontTx/>
              <a:buChar char="•"/>
            </a:pPr>
            <a:r>
              <a:rPr kumimoji="1" lang="es-CO" sz="2400" b="1">
                <a:latin typeface="Tahoma" pitchFamily="34" charset="0"/>
              </a:rPr>
              <a:t>El control de la gestión contractual (62-67)</a:t>
            </a:r>
            <a:endParaRPr kumimoji="1" lang="es-ES" sz="2400" b="1">
              <a:latin typeface="Tahoma" pitchFamily="34" charset="0"/>
            </a:endParaRP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43011" name="3 Marcador de número de diapositiva"/>
          <p:cNvSpPr>
            <a:spLocks noGrp="1"/>
          </p:cNvSpPr>
          <p:nvPr>
            <p:ph type="sldNum" sz="quarter" idx="12"/>
          </p:nvPr>
        </p:nvSpPr>
        <p:spPr/>
        <p:txBody>
          <a:bodyPr/>
          <a:lstStyle/>
          <a:p>
            <a:pPr>
              <a:defRPr/>
            </a:pPr>
            <a:fld id="{D2ADB58E-DB92-4BD4-AA02-5BBDACD93007}" type="slidenum">
              <a:rPr lang="es-ES"/>
              <a:pPr>
                <a:defRPr/>
              </a:pPr>
              <a:t>10</a:t>
            </a:fld>
            <a:endParaRPr lang="es-ES"/>
          </a:p>
        </p:txBody>
      </p:sp>
      <p:sp>
        <p:nvSpPr>
          <p:cNvPr id="43012" name="Text Box 4"/>
          <p:cNvSpPr txBox="1">
            <a:spLocks noChangeArrowheads="1"/>
          </p:cNvSpPr>
          <p:nvPr/>
        </p:nvSpPr>
        <p:spPr bwMode="auto">
          <a:xfrm>
            <a:off x="971550" y="2636838"/>
            <a:ext cx="1944688" cy="1016000"/>
          </a:xfrm>
          <a:prstGeom prst="rect">
            <a:avLst/>
          </a:prstGeom>
          <a:noFill/>
          <a:ln w="9525">
            <a:noFill/>
            <a:miter lim="800000"/>
            <a:headEnd/>
            <a:tailEnd/>
          </a:ln>
        </p:spPr>
        <p:txBody>
          <a:bodyPr>
            <a:spAutoFit/>
          </a:bodyPr>
          <a:lstStyle/>
          <a:p>
            <a:pPr eaLnBrk="1" hangingPunct="1">
              <a:spcBef>
                <a:spcPct val="50000"/>
              </a:spcBef>
              <a:defRPr/>
            </a:pPr>
            <a:r>
              <a:rPr kumimoji="1" lang="es-CO" sz="2400" b="1" dirty="0">
                <a:solidFill>
                  <a:schemeClr val="bg1">
                    <a:lumMod val="50000"/>
                  </a:schemeClr>
                </a:solidFill>
                <a:latin typeface="Tahoma" pitchFamily="34" charset="0"/>
              </a:rPr>
              <a:t>OBJETO </a:t>
            </a:r>
          </a:p>
          <a:p>
            <a:pPr eaLnBrk="1" hangingPunct="1">
              <a:spcBef>
                <a:spcPct val="50000"/>
              </a:spcBef>
              <a:defRPr/>
            </a:pPr>
            <a:r>
              <a:rPr kumimoji="1" lang="es-CO" sz="2400" b="1" dirty="0">
                <a:solidFill>
                  <a:schemeClr val="bg1">
                    <a:lumMod val="50000"/>
                  </a:schemeClr>
                </a:solidFill>
                <a:latin typeface="Tahoma" pitchFamily="34" charset="0"/>
              </a:rPr>
              <a:t>DE LA LEY </a:t>
            </a:r>
            <a:endParaRPr kumimoji="1" lang="es-ES" sz="2400" b="1" dirty="0">
              <a:solidFill>
                <a:schemeClr val="bg1">
                  <a:lumMod val="50000"/>
                </a:schemeClr>
              </a:solidFill>
              <a:latin typeface="Tahoma" pitchFamily="34" charset="0"/>
            </a:endParaRPr>
          </a:p>
        </p:txBody>
      </p:sp>
      <p:sp>
        <p:nvSpPr>
          <p:cNvPr id="38917" name="AutoShape 5"/>
          <p:cNvSpPr>
            <a:spLocks/>
          </p:cNvSpPr>
          <p:nvPr/>
        </p:nvSpPr>
        <p:spPr bwMode="auto">
          <a:xfrm>
            <a:off x="2987675" y="1844675"/>
            <a:ext cx="439738" cy="2735263"/>
          </a:xfrm>
          <a:prstGeom prst="leftBrace">
            <a:avLst>
              <a:gd name="adj1" fmla="val 51835"/>
              <a:gd name="adj2" fmla="val 50000"/>
            </a:avLst>
          </a:prstGeom>
          <a:noFill/>
          <a:ln w="9525">
            <a:solidFill>
              <a:schemeClr val="tx1"/>
            </a:solidFill>
            <a:miter lim="800000"/>
            <a:headEnd/>
            <a:tailEnd/>
          </a:ln>
        </p:spPr>
        <p:txBody>
          <a:bodyPr wrap="none" anchor="ctr"/>
          <a:lstStyle/>
          <a:p>
            <a:endParaRPr lang="es-ES"/>
          </a:p>
        </p:txBody>
      </p:sp>
      <p:sp>
        <p:nvSpPr>
          <p:cNvPr id="38918" name="Text Box 6"/>
          <p:cNvSpPr txBox="1">
            <a:spLocks noChangeArrowheads="1"/>
          </p:cNvSpPr>
          <p:nvPr/>
        </p:nvSpPr>
        <p:spPr bwMode="auto">
          <a:xfrm>
            <a:off x="3635375" y="2513013"/>
            <a:ext cx="3673475" cy="1200150"/>
          </a:xfrm>
          <a:prstGeom prst="rect">
            <a:avLst/>
          </a:prstGeom>
          <a:noFill/>
          <a:ln w="9525">
            <a:noFill/>
            <a:miter lim="800000"/>
            <a:headEnd/>
            <a:tailEnd/>
          </a:ln>
        </p:spPr>
        <p:txBody>
          <a:bodyPr>
            <a:spAutoFit/>
          </a:bodyPr>
          <a:lstStyle/>
          <a:p>
            <a:pPr eaLnBrk="1" hangingPunct="1">
              <a:buFontTx/>
              <a:buChar char="•"/>
            </a:pPr>
            <a:r>
              <a:rPr kumimoji="1" lang="es-CO" sz="2400" b="1">
                <a:latin typeface="Tahoma" pitchFamily="34" charset="0"/>
              </a:rPr>
              <a:t>Señala las reglas</a:t>
            </a:r>
          </a:p>
          <a:p>
            <a:pPr eaLnBrk="1" hangingPunct="1">
              <a:buFontTx/>
              <a:buChar char="•"/>
            </a:pPr>
            <a:r>
              <a:rPr kumimoji="1" lang="es-CO" sz="2400" b="1">
                <a:latin typeface="Tahoma" pitchFamily="34" charset="0"/>
              </a:rPr>
              <a:t>Determina los principios</a:t>
            </a:r>
            <a:endParaRPr kumimoji="1" lang="es-ES" sz="2400" b="1">
              <a:latin typeface="Tahoma" pitchFamily="34" charset="0"/>
            </a:endParaRP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44035" name="3 Marcador de número de diapositiva"/>
          <p:cNvSpPr>
            <a:spLocks noGrp="1"/>
          </p:cNvSpPr>
          <p:nvPr>
            <p:ph type="sldNum" sz="quarter" idx="12"/>
          </p:nvPr>
        </p:nvSpPr>
        <p:spPr/>
        <p:txBody>
          <a:bodyPr/>
          <a:lstStyle/>
          <a:p>
            <a:pPr>
              <a:defRPr/>
            </a:pPr>
            <a:fld id="{BBA43389-5A19-430B-998F-F73D7F36896A}" type="slidenum">
              <a:rPr lang="es-ES"/>
              <a:pPr>
                <a:defRPr/>
              </a:pPr>
              <a:t>11</a:t>
            </a:fld>
            <a:endParaRPr lang="es-ES"/>
          </a:p>
        </p:txBody>
      </p:sp>
      <p:sp>
        <p:nvSpPr>
          <p:cNvPr id="44036" name="Rectangle 4"/>
          <p:cNvSpPr>
            <a:spLocks noChangeArrowheads="1"/>
          </p:cNvSpPr>
          <p:nvPr/>
        </p:nvSpPr>
        <p:spPr bwMode="auto">
          <a:xfrm>
            <a:off x="1066800" y="838200"/>
            <a:ext cx="7772400" cy="762000"/>
          </a:xfrm>
          <a:prstGeom prst="rect">
            <a:avLst/>
          </a:prstGeom>
          <a:noFill/>
          <a:ln w="9525">
            <a:noFill/>
            <a:miter lim="800000"/>
            <a:headEnd/>
            <a:tailEnd/>
          </a:ln>
        </p:spPr>
        <p:txBody>
          <a:bodyPr anchor="b"/>
          <a:lstStyle/>
          <a:p>
            <a:pPr algn="ctr" eaLnBrk="1" hangingPunct="1">
              <a:defRPr/>
            </a:pPr>
            <a:r>
              <a:rPr lang="es-CO" sz="4000" b="1" u="sng" dirty="0">
                <a:solidFill>
                  <a:schemeClr val="bg1">
                    <a:lumMod val="50000"/>
                  </a:schemeClr>
                </a:solidFill>
                <a:latin typeface="Tahoma" pitchFamily="34" charset="0"/>
              </a:rPr>
              <a:t>FINES DE LA CONTRATACION</a:t>
            </a:r>
            <a:endParaRPr lang="es-ES" sz="4000" b="1" u="sng" dirty="0">
              <a:solidFill>
                <a:schemeClr val="bg1">
                  <a:lumMod val="50000"/>
                </a:schemeClr>
              </a:solidFill>
              <a:latin typeface="Tahoma" pitchFamily="34" charset="0"/>
            </a:endParaRPr>
          </a:p>
        </p:txBody>
      </p:sp>
      <p:sp>
        <p:nvSpPr>
          <p:cNvPr id="878597" name="Rectangle 5"/>
          <p:cNvSpPr>
            <a:spLocks noChangeArrowheads="1"/>
          </p:cNvSpPr>
          <p:nvPr/>
        </p:nvSpPr>
        <p:spPr bwMode="auto">
          <a:xfrm>
            <a:off x="684213" y="1773238"/>
            <a:ext cx="8154987" cy="4443412"/>
          </a:xfrm>
          <a:prstGeom prst="rect">
            <a:avLst/>
          </a:prstGeom>
          <a:noFill/>
          <a:ln w="9525">
            <a:noFill/>
            <a:miter lim="800000"/>
            <a:headEnd/>
            <a:tailEnd/>
          </a:ln>
        </p:spPr>
        <p:txBody>
          <a:bodyPr/>
          <a:lstStyle/>
          <a:p>
            <a:pPr marL="342900" indent="-342900" eaLnBrk="1" hangingPunct="1">
              <a:lnSpc>
                <a:spcPct val="90000"/>
              </a:lnSpc>
              <a:spcBef>
                <a:spcPct val="20000"/>
              </a:spcBef>
              <a:buClr>
                <a:srgbClr val="FF0000"/>
              </a:buClr>
              <a:buSzPct val="60000"/>
              <a:buFont typeface="Courier New" pitchFamily="49" charset="0"/>
              <a:buChar char="o"/>
            </a:pPr>
            <a:r>
              <a:rPr lang="es-CO" sz="2800" b="1">
                <a:latin typeface="Tahoma" pitchFamily="34" charset="0"/>
              </a:rPr>
              <a:t>Cumplir los cometidos del Estado</a:t>
            </a:r>
          </a:p>
          <a:p>
            <a:pPr marL="342900" indent="-342900" eaLnBrk="1" hangingPunct="1">
              <a:lnSpc>
                <a:spcPct val="90000"/>
              </a:lnSpc>
              <a:spcBef>
                <a:spcPct val="20000"/>
              </a:spcBef>
              <a:buClr>
                <a:srgbClr val="FF0000"/>
              </a:buClr>
              <a:buSzPct val="60000"/>
              <a:buFont typeface="Courier New" pitchFamily="49" charset="0"/>
              <a:buChar char="o"/>
            </a:pPr>
            <a:endParaRPr lang="es-CO" sz="2800" b="1">
              <a:latin typeface="Tahoma" pitchFamily="34" charset="0"/>
            </a:endParaRPr>
          </a:p>
          <a:p>
            <a:pPr marL="342900" indent="-342900" eaLnBrk="1" hangingPunct="1">
              <a:lnSpc>
                <a:spcPct val="90000"/>
              </a:lnSpc>
              <a:spcBef>
                <a:spcPct val="20000"/>
              </a:spcBef>
              <a:buClr>
                <a:srgbClr val="FF0000"/>
              </a:buClr>
              <a:buSzPct val="60000"/>
              <a:buFont typeface="Courier New" pitchFamily="49" charset="0"/>
              <a:buChar char="o"/>
            </a:pPr>
            <a:r>
              <a:rPr lang="es-CO" sz="2800" b="1">
                <a:latin typeface="Tahoma" pitchFamily="34" charset="0"/>
              </a:rPr>
              <a:t>Prestar continua y eficientemente los servicios públicos</a:t>
            </a:r>
          </a:p>
          <a:p>
            <a:pPr marL="342900" indent="-342900" eaLnBrk="1" hangingPunct="1">
              <a:lnSpc>
                <a:spcPct val="90000"/>
              </a:lnSpc>
              <a:spcBef>
                <a:spcPct val="20000"/>
              </a:spcBef>
              <a:buClr>
                <a:srgbClr val="FF0000"/>
              </a:buClr>
              <a:buSzPct val="60000"/>
              <a:buFont typeface="Courier New" pitchFamily="49" charset="0"/>
              <a:buChar char="o"/>
            </a:pPr>
            <a:endParaRPr lang="es-CO" sz="2800" b="1">
              <a:latin typeface="Tahoma" pitchFamily="34" charset="0"/>
            </a:endParaRPr>
          </a:p>
          <a:p>
            <a:pPr marL="342900" indent="-342900" eaLnBrk="1" hangingPunct="1">
              <a:lnSpc>
                <a:spcPct val="90000"/>
              </a:lnSpc>
              <a:spcBef>
                <a:spcPct val="20000"/>
              </a:spcBef>
              <a:buClr>
                <a:srgbClr val="FF0000"/>
              </a:buClr>
              <a:buSzPct val="60000"/>
              <a:buFont typeface="Courier New" pitchFamily="49" charset="0"/>
              <a:buChar char="o"/>
            </a:pPr>
            <a:r>
              <a:rPr lang="es-CO" sz="2800" b="1">
                <a:latin typeface="Tahoma" pitchFamily="34" charset="0"/>
              </a:rPr>
              <a:t>Garantizar la efectividad de los derechos e intereses de los administrados quienes deben colaborar</a:t>
            </a:r>
          </a:p>
          <a:p>
            <a:pPr marL="342900" indent="-342900" eaLnBrk="1" hangingPunct="1">
              <a:lnSpc>
                <a:spcPct val="90000"/>
              </a:lnSpc>
              <a:spcBef>
                <a:spcPct val="20000"/>
              </a:spcBef>
              <a:buClr>
                <a:srgbClr val="FF0000"/>
              </a:buClr>
              <a:buSzPct val="60000"/>
              <a:buFont typeface="Courier New" pitchFamily="49" charset="0"/>
              <a:buChar char="o"/>
            </a:pPr>
            <a:endParaRPr lang="es-CO" sz="2800" b="1">
              <a:latin typeface="Tahoma" pitchFamily="34" charset="0"/>
            </a:endParaRPr>
          </a:p>
          <a:p>
            <a:pPr marL="342900" indent="-342900" eaLnBrk="1" hangingPunct="1">
              <a:lnSpc>
                <a:spcPct val="90000"/>
              </a:lnSpc>
              <a:spcBef>
                <a:spcPct val="20000"/>
              </a:spcBef>
              <a:buClr>
                <a:srgbClr val="FF0000"/>
              </a:buClr>
              <a:buSzPct val="60000"/>
              <a:buFont typeface="Courier New" pitchFamily="49" charset="0"/>
              <a:buChar char="o"/>
            </a:pPr>
            <a:r>
              <a:rPr lang="es-CO" sz="2800" b="1">
                <a:latin typeface="Tahoma" pitchFamily="34" charset="0"/>
              </a:rPr>
              <a:t>Cumplir una función social</a:t>
            </a:r>
            <a:endParaRPr lang="es-ES" sz="2800" b="1">
              <a:latin typeface="Tahoma" pitchFamily="34" charset="0"/>
            </a:endParaRPr>
          </a:p>
          <a:p>
            <a:pPr marL="342900" indent="-342900" eaLnBrk="1" hangingPunct="1">
              <a:lnSpc>
                <a:spcPct val="90000"/>
              </a:lnSpc>
              <a:spcBef>
                <a:spcPct val="20000"/>
              </a:spcBef>
              <a:buClr>
                <a:schemeClr val="folHlink"/>
              </a:buClr>
              <a:buSzPct val="60000"/>
              <a:buFont typeface="Wingdings" pitchFamily="2" charset="2"/>
              <a:buNone/>
            </a:pPr>
            <a:endParaRPr lang="es-ES" sz="2800">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878597">
                                            <p:txEl>
                                              <p:pRg st="0" end="0"/>
                                            </p:txEl>
                                          </p:spTgt>
                                        </p:tgtEl>
                                        <p:attrNameLst>
                                          <p:attrName>style.visibility</p:attrName>
                                        </p:attrNameLst>
                                      </p:cBhvr>
                                      <p:to>
                                        <p:strVal val="visible"/>
                                      </p:to>
                                    </p:set>
                                    <p:anim calcmode="lin" valueType="num">
                                      <p:cBhvr additive="base">
                                        <p:cTn id="7" dur="500" fill="hold"/>
                                        <p:tgtEl>
                                          <p:spTgt spid="87859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7859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878597">
                                            <p:txEl>
                                              <p:pRg st="2" end="2"/>
                                            </p:txEl>
                                          </p:spTgt>
                                        </p:tgtEl>
                                        <p:attrNameLst>
                                          <p:attrName>style.visibility</p:attrName>
                                        </p:attrNameLst>
                                      </p:cBhvr>
                                      <p:to>
                                        <p:strVal val="visible"/>
                                      </p:to>
                                    </p:set>
                                    <p:anim calcmode="lin" valueType="num">
                                      <p:cBhvr additive="base">
                                        <p:cTn id="13" dur="500" fill="hold"/>
                                        <p:tgtEl>
                                          <p:spTgt spid="878597">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7859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878597">
                                            <p:txEl>
                                              <p:pRg st="4" end="4"/>
                                            </p:txEl>
                                          </p:spTgt>
                                        </p:tgtEl>
                                        <p:attrNameLst>
                                          <p:attrName>style.visibility</p:attrName>
                                        </p:attrNameLst>
                                      </p:cBhvr>
                                      <p:to>
                                        <p:strVal val="visible"/>
                                      </p:to>
                                    </p:set>
                                    <p:anim calcmode="lin" valueType="num">
                                      <p:cBhvr additive="base">
                                        <p:cTn id="19" dur="500" fill="hold"/>
                                        <p:tgtEl>
                                          <p:spTgt spid="878597">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7859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878597">
                                            <p:txEl>
                                              <p:pRg st="6" end="6"/>
                                            </p:txEl>
                                          </p:spTgt>
                                        </p:tgtEl>
                                        <p:attrNameLst>
                                          <p:attrName>style.visibility</p:attrName>
                                        </p:attrNameLst>
                                      </p:cBhvr>
                                      <p:to>
                                        <p:strVal val="visible"/>
                                      </p:to>
                                    </p:set>
                                    <p:anim calcmode="lin" valueType="num">
                                      <p:cBhvr additive="base">
                                        <p:cTn id="25" dur="500" fill="hold"/>
                                        <p:tgtEl>
                                          <p:spTgt spid="878597">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7859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859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45059" name="3 Marcador de número de diapositiva"/>
          <p:cNvSpPr>
            <a:spLocks noGrp="1"/>
          </p:cNvSpPr>
          <p:nvPr>
            <p:ph type="sldNum" sz="quarter" idx="12"/>
          </p:nvPr>
        </p:nvSpPr>
        <p:spPr/>
        <p:txBody>
          <a:bodyPr/>
          <a:lstStyle/>
          <a:p>
            <a:pPr>
              <a:defRPr/>
            </a:pPr>
            <a:fld id="{BFA6C309-0A11-4E70-8B19-BD0BA156EF7A}" type="slidenum">
              <a:rPr lang="es-ES"/>
              <a:pPr>
                <a:defRPr/>
              </a:pPr>
              <a:t>12</a:t>
            </a:fld>
            <a:endParaRPr lang="es-ES"/>
          </a:p>
        </p:txBody>
      </p:sp>
      <p:sp>
        <p:nvSpPr>
          <p:cNvPr id="45060" name="Text Box 4"/>
          <p:cNvSpPr txBox="1">
            <a:spLocks noChangeArrowheads="1"/>
          </p:cNvSpPr>
          <p:nvPr/>
        </p:nvSpPr>
        <p:spPr bwMode="auto">
          <a:xfrm>
            <a:off x="323850" y="2781300"/>
            <a:ext cx="2376488" cy="1200150"/>
          </a:xfrm>
          <a:prstGeom prst="rect">
            <a:avLst/>
          </a:prstGeom>
          <a:noFill/>
          <a:ln w="9525">
            <a:noFill/>
            <a:miter lim="800000"/>
            <a:headEnd/>
            <a:tailEnd/>
          </a:ln>
        </p:spPr>
        <p:txBody>
          <a:bodyPr>
            <a:spAutoFit/>
          </a:bodyPr>
          <a:lstStyle/>
          <a:p>
            <a:pPr eaLnBrk="1" hangingPunct="1">
              <a:defRPr/>
            </a:pPr>
            <a:r>
              <a:rPr kumimoji="1" lang="es-CO" sz="2400" b="1" dirty="0">
                <a:solidFill>
                  <a:schemeClr val="bg1">
                    <a:lumMod val="50000"/>
                  </a:schemeClr>
                </a:solidFill>
                <a:latin typeface="Tahoma" pitchFamily="34" charset="0"/>
              </a:rPr>
              <a:t>CONCEPTO DE CONTRATO ESTATAL</a:t>
            </a:r>
            <a:endParaRPr kumimoji="1" lang="es-ES" sz="2400" b="1" dirty="0">
              <a:solidFill>
                <a:schemeClr val="bg1">
                  <a:lumMod val="50000"/>
                </a:schemeClr>
              </a:solidFill>
              <a:latin typeface="Tahoma" pitchFamily="34" charset="0"/>
            </a:endParaRPr>
          </a:p>
        </p:txBody>
      </p:sp>
      <p:sp>
        <p:nvSpPr>
          <p:cNvPr id="40965" name="AutoShape 5"/>
          <p:cNvSpPr>
            <a:spLocks/>
          </p:cNvSpPr>
          <p:nvPr/>
        </p:nvSpPr>
        <p:spPr bwMode="auto">
          <a:xfrm>
            <a:off x="2484438" y="1989138"/>
            <a:ext cx="431800" cy="3168650"/>
          </a:xfrm>
          <a:prstGeom prst="leftBrace">
            <a:avLst>
              <a:gd name="adj1" fmla="val 61152"/>
              <a:gd name="adj2" fmla="val 50000"/>
            </a:avLst>
          </a:prstGeom>
          <a:noFill/>
          <a:ln w="9525">
            <a:solidFill>
              <a:schemeClr val="tx1"/>
            </a:solidFill>
            <a:miter lim="800000"/>
            <a:headEnd/>
            <a:tailEnd/>
          </a:ln>
        </p:spPr>
        <p:txBody>
          <a:bodyPr wrap="none" anchor="ctr"/>
          <a:lstStyle/>
          <a:p>
            <a:endParaRPr lang="es-ES"/>
          </a:p>
        </p:txBody>
      </p:sp>
      <p:sp>
        <p:nvSpPr>
          <p:cNvPr id="40966" name="Text Box 6"/>
          <p:cNvSpPr txBox="1">
            <a:spLocks noChangeArrowheads="1"/>
          </p:cNvSpPr>
          <p:nvPr/>
        </p:nvSpPr>
        <p:spPr bwMode="auto">
          <a:xfrm flipH="1">
            <a:off x="2921000" y="2420938"/>
            <a:ext cx="3960813" cy="2308225"/>
          </a:xfrm>
          <a:prstGeom prst="rect">
            <a:avLst/>
          </a:prstGeom>
          <a:noFill/>
          <a:ln w="9525">
            <a:noFill/>
            <a:miter lim="800000"/>
            <a:headEnd/>
            <a:tailEnd/>
          </a:ln>
        </p:spPr>
        <p:txBody>
          <a:bodyPr>
            <a:spAutoFit/>
          </a:bodyPr>
          <a:lstStyle/>
          <a:p>
            <a:pPr eaLnBrk="1" hangingPunct="1"/>
            <a:r>
              <a:rPr kumimoji="1" lang="es-CO" sz="2400" b="1">
                <a:latin typeface="Tahoma" pitchFamily="34" charset="0"/>
              </a:rPr>
              <a:t>Todo acto jurídico generador de obligaciones celebrado por las entidades autorizadas por el Estatuto de contratación</a:t>
            </a:r>
            <a:endParaRPr kumimoji="1" lang="es-ES" sz="2400" b="1">
              <a:latin typeface="Tahoma" pitchFamily="34" charset="0"/>
            </a:endParaRP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46083" name="3 Marcador de número de diapositiva"/>
          <p:cNvSpPr>
            <a:spLocks noGrp="1"/>
          </p:cNvSpPr>
          <p:nvPr>
            <p:ph type="sldNum" sz="quarter" idx="12"/>
          </p:nvPr>
        </p:nvSpPr>
        <p:spPr/>
        <p:txBody>
          <a:bodyPr/>
          <a:lstStyle/>
          <a:p>
            <a:pPr>
              <a:defRPr/>
            </a:pPr>
            <a:fld id="{61748D6D-AFE8-4A5B-8F2F-190B0DA17CE4}" type="slidenum">
              <a:rPr lang="es-ES"/>
              <a:pPr>
                <a:defRPr/>
              </a:pPr>
              <a:t>13</a:t>
            </a:fld>
            <a:endParaRPr lang="es-ES"/>
          </a:p>
        </p:txBody>
      </p:sp>
      <p:sp>
        <p:nvSpPr>
          <p:cNvPr id="46084" name="Rectangle 4"/>
          <p:cNvSpPr>
            <a:spLocks noChangeArrowheads="1"/>
          </p:cNvSpPr>
          <p:nvPr/>
        </p:nvSpPr>
        <p:spPr bwMode="auto">
          <a:xfrm>
            <a:off x="1187450" y="333375"/>
            <a:ext cx="7129463" cy="792163"/>
          </a:xfrm>
          <a:prstGeom prst="rect">
            <a:avLst/>
          </a:prstGeom>
          <a:solidFill>
            <a:schemeClr val="bg1">
              <a:lumMod val="50000"/>
            </a:schemeClr>
          </a:solidFill>
          <a:ln w="9525">
            <a:solidFill>
              <a:schemeClr val="tx1"/>
            </a:solidFill>
            <a:miter lim="800000"/>
            <a:headEnd/>
            <a:tailEnd/>
          </a:ln>
        </p:spPr>
        <p:txBody>
          <a:bodyPr wrap="none" anchor="ctr"/>
          <a:lstStyle/>
          <a:p>
            <a:pPr algn="ctr" eaLnBrk="1" hangingPunct="1">
              <a:defRPr/>
            </a:pPr>
            <a:r>
              <a:rPr kumimoji="1" lang="es-CO" sz="2400" b="1" dirty="0">
                <a:solidFill>
                  <a:schemeClr val="bg1"/>
                </a:solidFill>
                <a:latin typeface="Tahoma" pitchFamily="34" charset="0"/>
              </a:rPr>
              <a:t>ELEMENTOS ESENCIALES DE LOS CONTRATOS</a:t>
            </a:r>
            <a:endParaRPr kumimoji="1" lang="es-ES" sz="2400" b="1" dirty="0">
              <a:solidFill>
                <a:schemeClr val="bg1"/>
              </a:solidFill>
              <a:latin typeface="Tahoma" pitchFamily="34" charset="0"/>
            </a:endParaRPr>
          </a:p>
        </p:txBody>
      </p:sp>
      <p:sp>
        <p:nvSpPr>
          <p:cNvPr id="41989" name="Rectangle 6"/>
          <p:cNvSpPr>
            <a:spLocks noChangeArrowheads="1"/>
          </p:cNvSpPr>
          <p:nvPr/>
        </p:nvSpPr>
        <p:spPr bwMode="auto">
          <a:xfrm>
            <a:off x="250825" y="1412875"/>
            <a:ext cx="8893175" cy="4752975"/>
          </a:xfrm>
          <a:prstGeom prst="rect">
            <a:avLst/>
          </a:prstGeom>
          <a:noFill/>
          <a:ln w="9525">
            <a:solidFill>
              <a:schemeClr val="tx1"/>
            </a:solidFill>
            <a:miter lim="800000"/>
            <a:headEnd/>
            <a:tailEnd/>
          </a:ln>
        </p:spPr>
        <p:txBody>
          <a:bodyPr wrap="none" anchor="ctr"/>
          <a:lstStyle/>
          <a:p>
            <a:pPr eaLnBrk="1" hangingPunct="1">
              <a:buFont typeface="Wingdings" pitchFamily="2" charset="2"/>
              <a:buChar char="Ø"/>
            </a:pPr>
            <a:endParaRPr kumimoji="1" lang="es-ES" sz="1800">
              <a:latin typeface="Tahoma" pitchFamily="34" charset="0"/>
            </a:endParaRPr>
          </a:p>
        </p:txBody>
      </p:sp>
      <p:sp>
        <p:nvSpPr>
          <p:cNvPr id="41990" name="Text Box 7"/>
          <p:cNvSpPr txBox="1">
            <a:spLocks noChangeArrowheads="1"/>
          </p:cNvSpPr>
          <p:nvPr/>
        </p:nvSpPr>
        <p:spPr bwMode="auto">
          <a:xfrm>
            <a:off x="1887538" y="3449638"/>
            <a:ext cx="184150" cy="457200"/>
          </a:xfrm>
          <a:prstGeom prst="rect">
            <a:avLst/>
          </a:prstGeom>
          <a:noFill/>
          <a:ln w="9525">
            <a:noFill/>
            <a:miter lim="800000"/>
            <a:headEnd/>
            <a:tailEnd/>
          </a:ln>
        </p:spPr>
        <p:txBody>
          <a:bodyPr wrap="none">
            <a:spAutoFit/>
          </a:bodyPr>
          <a:lstStyle/>
          <a:p>
            <a:pPr eaLnBrk="1" hangingPunct="1"/>
            <a:endParaRPr kumimoji="1" lang="es-ES" sz="2400">
              <a:latin typeface="Times New Roman" pitchFamily="18" charset="0"/>
            </a:endParaRPr>
          </a:p>
        </p:txBody>
      </p:sp>
      <p:sp>
        <p:nvSpPr>
          <p:cNvPr id="41991" name="AutoShape 8"/>
          <p:cNvSpPr>
            <a:spLocks/>
          </p:cNvSpPr>
          <p:nvPr/>
        </p:nvSpPr>
        <p:spPr bwMode="auto">
          <a:xfrm>
            <a:off x="2700338" y="1557338"/>
            <a:ext cx="293687" cy="1346200"/>
          </a:xfrm>
          <a:prstGeom prst="leftBrace">
            <a:avLst>
              <a:gd name="adj1" fmla="val 38198"/>
              <a:gd name="adj2" fmla="val 50000"/>
            </a:avLst>
          </a:prstGeom>
          <a:noFill/>
          <a:ln w="9525">
            <a:solidFill>
              <a:schemeClr val="tx1"/>
            </a:solidFill>
            <a:miter lim="800000"/>
            <a:headEnd/>
            <a:tailEnd/>
          </a:ln>
        </p:spPr>
        <p:txBody>
          <a:bodyPr wrap="none" anchor="ctr"/>
          <a:lstStyle/>
          <a:p>
            <a:endParaRPr lang="es-ES"/>
          </a:p>
        </p:txBody>
      </p:sp>
      <p:sp>
        <p:nvSpPr>
          <p:cNvPr id="41992" name="Rectangle 9"/>
          <p:cNvSpPr>
            <a:spLocks noChangeArrowheads="1"/>
          </p:cNvSpPr>
          <p:nvPr/>
        </p:nvSpPr>
        <p:spPr bwMode="auto">
          <a:xfrm>
            <a:off x="323850" y="1700213"/>
            <a:ext cx="2592388" cy="457200"/>
          </a:xfrm>
          <a:prstGeom prst="rect">
            <a:avLst/>
          </a:prstGeom>
          <a:noFill/>
          <a:ln w="9525">
            <a:noFill/>
            <a:miter lim="800000"/>
            <a:headEnd/>
            <a:tailEnd/>
          </a:ln>
        </p:spPr>
        <p:txBody>
          <a:bodyPr>
            <a:spAutoFit/>
          </a:bodyPr>
          <a:lstStyle/>
          <a:p>
            <a:pPr eaLnBrk="1" hangingPunct="1">
              <a:buFont typeface="Wingdings" pitchFamily="2" charset="2"/>
              <a:buChar char="q"/>
            </a:pPr>
            <a:r>
              <a:rPr kumimoji="1" lang="es-CO" sz="2400" b="1">
                <a:latin typeface="Times New Roman" pitchFamily="18" charset="0"/>
              </a:rPr>
              <a:t>CAPACIDAD</a:t>
            </a:r>
            <a:endParaRPr kumimoji="1" lang="es-ES" sz="2400" b="1">
              <a:latin typeface="Times New Roman" pitchFamily="18" charset="0"/>
            </a:endParaRPr>
          </a:p>
        </p:txBody>
      </p:sp>
      <p:sp>
        <p:nvSpPr>
          <p:cNvPr id="41993" name="Text Box 10"/>
          <p:cNvSpPr txBox="1">
            <a:spLocks noChangeArrowheads="1"/>
          </p:cNvSpPr>
          <p:nvPr/>
        </p:nvSpPr>
        <p:spPr bwMode="auto">
          <a:xfrm>
            <a:off x="3059113" y="1546225"/>
            <a:ext cx="4392612" cy="1158875"/>
          </a:xfrm>
          <a:prstGeom prst="rect">
            <a:avLst/>
          </a:prstGeom>
          <a:noFill/>
          <a:ln w="9525">
            <a:noFill/>
            <a:miter lim="800000"/>
            <a:headEnd/>
            <a:tailEnd/>
          </a:ln>
        </p:spPr>
        <p:txBody>
          <a:bodyPr>
            <a:spAutoFit/>
          </a:bodyPr>
          <a:lstStyle/>
          <a:p>
            <a:pPr eaLnBrk="1" hangingPunct="1">
              <a:spcBef>
                <a:spcPct val="50000"/>
              </a:spcBef>
              <a:buFont typeface="Wingdings" pitchFamily="2" charset="2"/>
              <a:buChar char="Ø"/>
            </a:pPr>
            <a:r>
              <a:rPr kumimoji="1" lang="es-CO" sz="2000" b="1">
                <a:latin typeface="Times New Roman" pitchFamily="18" charset="0"/>
              </a:rPr>
              <a:t>La aptitud del particular que colabora con la administración</a:t>
            </a:r>
          </a:p>
          <a:p>
            <a:pPr eaLnBrk="1" hangingPunct="1">
              <a:spcBef>
                <a:spcPct val="50000"/>
              </a:spcBef>
              <a:buFont typeface="Wingdings" pitchFamily="2" charset="2"/>
              <a:buChar char="Ø"/>
            </a:pPr>
            <a:r>
              <a:rPr kumimoji="1" lang="es-CO" sz="2000" b="1">
                <a:latin typeface="Times New Roman" pitchFamily="18" charset="0"/>
              </a:rPr>
              <a:t>En el campo público</a:t>
            </a:r>
            <a:endParaRPr kumimoji="1" lang="es-ES" sz="2000" b="1">
              <a:latin typeface="Times New Roman" pitchFamily="18" charset="0"/>
            </a:endParaRPr>
          </a:p>
        </p:txBody>
      </p:sp>
      <p:sp>
        <p:nvSpPr>
          <p:cNvPr id="41994" name="AutoShape 11"/>
          <p:cNvSpPr>
            <a:spLocks/>
          </p:cNvSpPr>
          <p:nvPr/>
        </p:nvSpPr>
        <p:spPr bwMode="auto">
          <a:xfrm>
            <a:off x="5580063" y="2060575"/>
            <a:ext cx="439737" cy="1419225"/>
          </a:xfrm>
          <a:prstGeom prst="leftBrace">
            <a:avLst>
              <a:gd name="adj1" fmla="val 26895"/>
              <a:gd name="adj2" fmla="val 50000"/>
            </a:avLst>
          </a:prstGeom>
          <a:noFill/>
          <a:ln w="9525">
            <a:solidFill>
              <a:schemeClr val="tx1"/>
            </a:solidFill>
            <a:miter lim="800000"/>
            <a:headEnd/>
            <a:tailEnd/>
          </a:ln>
        </p:spPr>
        <p:txBody>
          <a:bodyPr wrap="none" anchor="ctr"/>
          <a:lstStyle/>
          <a:p>
            <a:endParaRPr lang="es-ES"/>
          </a:p>
        </p:txBody>
      </p:sp>
      <p:sp>
        <p:nvSpPr>
          <p:cNvPr id="41995" name="Text Box 12"/>
          <p:cNvSpPr txBox="1">
            <a:spLocks noChangeArrowheads="1"/>
          </p:cNvSpPr>
          <p:nvPr/>
        </p:nvSpPr>
        <p:spPr bwMode="auto">
          <a:xfrm>
            <a:off x="6135688" y="2225675"/>
            <a:ext cx="2684462" cy="1311275"/>
          </a:xfrm>
          <a:prstGeom prst="rect">
            <a:avLst/>
          </a:prstGeom>
          <a:noFill/>
          <a:ln w="9525">
            <a:noFill/>
            <a:miter lim="800000"/>
            <a:headEnd/>
            <a:tailEnd/>
          </a:ln>
        </p:spPr>
        <p:txBody>
          <a:bodyPr>
            <a:spAutoFit/>
          </a:bodyPr>
          <a:lstStyle/>
          <a:p>
            <a:pPr eaLnBrk="1" hangingPunct="1"/>
            <a:r>
              <a:rPr kumimoji="1" lang="es-CO" sz="2000" b="1">
                <a:latin typeface="Times New Roman" pitchFamily="18" charset="0"/>
              </a:rPr>
              <a:t>Competencia o atribución del Estado para Celebrar el contrato</a:t>
            </a:r>
            <a:endParaRPr kumimoji="1" lang="es-ES" sz="2000" b="1">
              <a:latin typeface="Times New Roman" pitchFamily="18" charset="0"/>
            </a:endParaRPr>
          </a:p>
        </p:txBody>
      </p:sp>
      <p:sp>
        <p:nvSpPr>
          <p:cNvPr id="41996" name="Text Box 13"/>
          <p:cNvSpPr txBox="1">
            <a:spLocks noChangeArrowheads="1"/>
          </p:cNvSpPr>
          <p:nvPr/>
        </p:nvSpPr>
        <p:spPr bwMode="auto">
          <a:xfrm>
            <a:off x="395288" y="3449638"/>
            <a:ext cx="3529012" cy="396875"/>
          </a:xfrm>
          <a:prstGeom prst="rect">
            <a:avLst/>
          </a:prstGeom>
          <a:noFill/>
          <a:ln w="9525">
            <a:noFill/>
            <a:miter lim="800000"/>
            <a:headEnd/>
            <a:tailEnd/>
          </a:ln>
        </p:spPr>
        <p:txBody>
          <a:bodyPr>
            <a:spAutoFit/>
          </a:bodyPr>
          <a:lstStyle/>
          <a:p>
            <a:pPr eaLnBrk="1" hangingPunct="1">
              <a:buFont typeface="Wingdings" pitchFamily="2" charset="2"/>
              <a:buChar char="q"/>
            </a:pPr>
            <a:r>
              <a:rPr kumimoji="1" lang="es-CO" sz="2000" b="1">
                <a:latin typeface="Times New Roman" pitchFamily="18" charset="0"/>
              </a:rPr>
              <a:t> CONSENTIMIENTO:</a:t>
            </a:r>
            <a:endParaRPr kumimoji="1" lang="es-ES" sz="2000" b="1">
              <a:latin typeface="Times New Roman" pitchFamily="18" charset="0"/>
            </a:endParaRPr>
          </a:p>
        </p:txBody>
      </p:sp>
      <p:sp>
        <p:nvSpPr>
          <p:cNvPr id="41997" name="Text Box 14"/>
          <p:cNvSpPr txBox="1">
            <a:spLocks noChangeArrowheads="1"/>
          </p:cNvSpPr>
          <p:nvPr/>
        </p:nvSpPr>
        <p:spPr bwMode="auto">
          <a:xfrm>
            <a:off x="3276600" y="3429000"/>
            <a:ext cx="5183188" cy="822325"/>
          </a:xfrm>
          <a:prstGeom prst="rect">
            <a:avLst/>
          </a:prstGeom>
          <a:noFill/>
          <a:ln w="9525">
            <a:noFill/>
            <a:miter lim="800000"/>
            <a:headEnd/>
            <a:tailEnd/>
          </a:ln>
        </p:spPr>
        <p:txBody>
          <a:bodyPr>
            <a:spAutoFit/>
          </a:bodyPr>
          <a:lstStyle/>
          <a:p>
            <a:pPr eaLnBrk="1" hangingPunct="1"/>
            <a:r>
              <a:rPr kumimoji="1" lang="es-CO" sz="2400" b="1">
                <a:latin typeface="Times New Roman" pitchFamily="18" charset="0"/>
              </a:rPr>
              <a:t>Es el acuerdo entre las partes en torno de un objeto jurídico</a:t>
            </a:r>
            <a:endParaRPr kumimoji="1" lang="es-ES" sz="2400" b="1">
              <a:latin typeface="Times New Roman" pitchFamily="18" charset="0"/>
            </a:endParaRPr>
          </a:p>
        </p:txBody>
      </p:sp>
      <p:sp>
        <p:nvSpPr>
          <p:cNvPr id="41998" name="Text Box 15"/>
          <p:cNvSpPr txBox="1">
            <a:spLocks noChangeArrowheads="1"/>
          </p:cNvSpPr>
          <p:nvPr/>
        </p:nvSpPr>
        <p:spPr bwMode="auto">
          <a:xfrm>
            <a:off x="411163" y="4641850"/>
            <a:ext cx="2720975" cy="457200"/>
          </a:xfrm>
          <a:prstGeom prst="rect">
            <a:avLst/>
          </a:prstGeom>
          <a:noFill/>
          <a:ln w="9525">
            <a:noFill/>
            <a:miter lim="800000"/>
            <a:headEnd/>
            <a:tailEnd/>
          </a:ln>
        </p:spPr>
        <p:txBody>
          <a:bodyPr>
            <a:spAutoFit/>
          </a:bodyPr>
          <a:lstStyle/>
          <a:p>
            <a:pPr eaLnBrk="1" hangingPunct="1">
              <a:spcBef>
                <a:spcPct val="50000"/>
              </a:spcBef>
              <a:buFont typeface="Wingdings" pitchFamily="2" charset="2"/>
              <a:buChar char="q"/>
            </a:pPr>
            <a:r>
              <a:rPr kumimoji="1" lang="es-CO" sz="2000" b="1">
                <a:latin typeface="Times New Roman" pitchFamily="18" charset="0"/>
              </a:rPr>
              <a:t>OBJETO LICITO</a:t>
            </a:r>
            <a:r>
              <a:rPr kumimoji="1" lang="es-CO" sz="2400">
                <a:latin typeface="Times New Roman" pitchFamily="18" charset="0"/>
              </a:rPr>
              <a:t>:</a:t>
            </a:r>
            <a:endParaRPr kumimoji="1" lang="es-ES" sz="2400">
              <a:latin typeface="Times New Roman" pitchFamily="18" charset="0"/>
            </a:endParaRPr>
          </a:p>
        </p:txBody>
      </p:sp>
      <p:sp>
        <p:nvSpPr>
          <p:cNvPr id="41999" name="Text Box 16"/>
          <p:cNvSpPr txBox="1">
            <a:spLocks noChangeArrowheads="1"/>
          </p:cNvSpPr>
          <p:nvPr/>
        </p:nvSpPr>
        <p:spPr bwMode="auto">
          <a:xfrm>
            <a:off x="2751138" y="4673600"/>
            <a:ext cx="3324225" cy="457200"/>
          </a:xfrm>
          <a:prstGeom prst="rect">
            <a:avLst/>
          </a:prstGeom>
          <a:noFill/>
          <a:ln w="9525">
            <a:noFill/>
            <a:miter lim="800000"/>
            <a:headEnd/>
            <a:tailEnd/>
          </a:ln>
        </p:spPr>
        <p:txBody>
          <a:bodyPr wrap="none">
            <a:spAutoFit/>
          </a:bodyPr>
          <a:lstStyle/>
          <a:p>
            <a:pPr eaLnBrk="1" hangingPunct="1"/>
            <a:r>
              <a:rPr kumimoji="1" lang="es-CO" sz="2400" b="1">
                <a:latin typeface="Times New Roman" pitchFamily="18" charset="0"/>
              </a:rPr>
              <a:t>Es materia del Contrato</a:t>
            </a:r>
            <a:endParaRPr kumimoji="1" lang="es-ES" sz="2400" b="1">
              <a:latin typeface="Times New Roman" pitchFamily="18" charset="0"/>
            </a:endParaRPr>
          </a:p>
        </p:txBody>
      </p:sp>
      <p:sp>
        <p:nvSpPr>
          <p:cNvPr id="42000" name="AutoShape 17"/>
          <p:cNvSpPr>
            <a:spLocks/>
          </p:cNvSpPr>
          <p:nvPr/>
        </p:nvSpPr>
        <p:spPr bwMode="auto">
          <a:xfrm>
            <a:off x="5651500" y="4292600"/>
            <a:ext cx="296863" cy="865188"/>
          </a:xfrm>
          <a:prstGeom prst="leftBrace">
            <a:avLst>
              <a:gd name="adj1" fmla="val 24287"/>
              <a:gd name="adj2" fmla="val 50000"/>
            </a:avLst>
          </a:prstGeom>
          <a:noFill/>
          <a:ln w="9525">
            <a:solidFill>
              <a:schemeClr val="tx1"/>
            </a:solidFill>
            <a:miter lim="800000"/>
            <a:headEnd/>
            <a:tailEnd/>
          </a:ln>
        </p:spPr>
        <p:txBody>
          <a:bodyPr wrap="none" anchor="ctr"/>
          <a:lstStyle/>
          <a:p>
            <a:endParaRPr lang="es-ES"/>
          </a:p>
        </p:txBody>
      </p:sp>
      <p:sp>
        <p:nvSpPr>
          <p:cNvPr id="42001" name="Text Box 18"/>
          <p:cNvSpPr txBox="1">
            <a:spLocks noChangeArrowheads="1"/>
          </p:cNvSpPr>
          <p:nvPr/>
        </p:nvSpPr>
        <p:spPr bwMode="auto">
          <a:xfrm>
            <a:off x="5867400" y="4241800"/>
            <a:ext cx="2808288" cy="915988"/>
          </a:xfrm>
          <a:prstGeom prst="rect">
            <a:avLst/>
          </a:prstGeom>
          <a:noFill/>
          <a:ln w="9525">
            <a:noFill/>
            <a:miter lim="800000"/>
            <a:headEnd/>
            <a:tailEnd/>
          </a:ln>
        </p:spPr>
        <p:txBody>
          <a:bodyPr>
            <a:spAutoFit/>
          </a:bodyPr>
          <a:lstStyle/>
          <a:p>
            <a:pPr eaLnBrk="1" hangingPunct="1"/>
            <a:r>
              <a:rPr kumimoji="1" lang="es-CO" sz="1800" b="1">
                <a:latin typeface="Times New Roman" pitchFamily="18" charset="0"/>
              </a:rPr>
              <a:t>Consiste en todo aquello sobre lo cual recae el consentimiento</a:t>
            </a:r>
            <a:endParaRPr kumimoji="1" lang="es-ES" sz="1800" b="1">
              <a:latin typeface="Times New Roman" pitchFamily="18" charset="0"/>
            </a:endParaRPr>
          </a:p>
        </p:txBody>
      </p:sp>
      <p:sp>
        <p:nvSpPr>
          <p:cNvPr id="42002" name="Text Box 19"/>
          <p:cNvSpPr txBox="1">
            <a:spLocks noChangeArrowheads="1"/>
          </p:cNvSpPr>
          <p:nvPr/>
        </p:nvSpPr>
        <p:spPr bwMode="auto">
          <a:xfrm>
            <a:off x="303213" y="5321300"/>
            <a:ext cx="8589962" cy="822325"/>
          </a:xfrm>
          <a:prstGeom prst="rect">
            <a:avLst/>
          </a:prstGeom>
          <a:noFill/>
          <a:ln w="9525">
            <a:noFill/>
            <a:miter lim="800000"/>
            <a:headEnd/>
            <a:tailEnd/>
          </a:ln>
        </p:spPr>
        <p:txBody>
          <a:bodyPr>
            <a:spAutoFit/>
          </a:bodyPr>
          <a:lstStyle/>
          <a:p>
            <a:pPr eaLnBrk="1" hangingPunct="1">
              <a:buFont typeface="Wingdings" pitchFamily="2" charset="2"/>
              <a:buChar char="q"/>
            </a:pPr>
            <a:r>
              <a:rPr kumimoji="1" lang="es-CO" sz="2400" b="1">
                <a:latin typeface="Times New Roman" pitchFamily="18" charset="0"/>
              </a:rPr>
              <a:t>CAUSA LICITA: Es el motivo que induce al contrato (razón de ser)</a:t>
            </a:r>
            <a:endParaRPr kumimoji="1" lang="es-ES" sz="2400" b="1">
              <a:latin typeface="Times New Roman" pitchFamily="18" charset="0"/>
            </a:endParaRPr>
          </a:p>
        </p:txBody>
      </p:sp>
    </p:spTree>
  </p:cSld>
  <p:clrMapOvr>
    <a:masterClrMapping/>
  </p:clrMapOvr>
  <p:transition>
    <p:cover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0179" name="3 Marcador de número de diapositiva"/>
          <p:cNvSpPr>
            <a:spLocks noGrp="1"/>
          </p:cNvSpPr>
          <p:nvPr>
            <p:ph type="sldNum" sz="quarter" idx="12"/>
          </p:nvPr>
        </p:nvSpPr>
        <p:spPr/>
        <p:txBody>
          <a:bodyPr/>
          <a:lstStyle/>
          <a:p>
            <a:pPr>
              <a:defRPr/>
            </a:pPr>
            <a:fld id="{8CDE4F5E-E1A7-4154-97CB-C8FCA839BC65}" type="slidenum">
              <a:rPr lang="es-ES"/>
              <a:pPr>
                <a:defRPr/>
              </a:pPr>
              <a:t>14</a:t>
            </a:fld>
            <a:endParaRPr lang="es-ES"/>
          </a:p>
        </p:txBody>
      </p:sp>
      <p:sp>
        <p:nvSpPr>
          <p:cNvPr id="50180" name="Rectangle 4"/>
          <p:cNvSpPr>
            <a:spLocks noChangeArrowheads="1"/>
          </p:cNvSpPr>
          <p:nvPr/>
        </p:nvSpPr>
        <p:spPr bwMode="auto">
          <a:xfrm>
            <a:off x="1066800" y="838200"/>
            <a:ext cx="7772400" cy="1676400"/>
          </a:xfrm>
          <a:prstGeom prst="rect">
            <a:avLst/>
          </a:prstGeom>
          <a:noFill/>
          <a:ln w="9525">
            <a:noFill/>
            <a:miter lim="800000"/>
            <a:headEnd/>
            <a:tailEnd/>
          </a:ln>
        </p:spPr>
        <p:txBody>
          <a:bodyPr anchor="b"/>
          <a:lstStyle/>
          <a:p>
            <a:pPr algn="ctr" eaLnBrk="1" hangingPunct="1">
              <a:defRPr/>
            </a:pPr>
            <a:r>
              <a:rPr lang="es-MX" sz="4400" dirty="0">
                <a:solidFill>
                  <a:schemeClr val="bg1">
                    <a:lumMod val="50000"/>
                  </a:schemeClr>
                </a:solidFill>
                <a:latin typeface="Tahoma" pitchFamily="34" charset="0"/>
              </a:rPr>
              <a:t>QUIENES SON CAPACES PARA CONTRATAR</a:t>
            </a:r>
            <a:endParaRPr lang="es-ES" sz="4400" dirty="0">
              <a:solidFill>
                <a:schemeClr val="bg1">
                  <a:lumMod val="50000"/>
                </a:schemeClr>
              </a:solidFill>
              <a:latin typeface="Tahoma" pitchFamily="34" charset="0"/>
            </a:endParaRPr>
          </a:p>
        </p:txBody>
      </p:sp>
      <p:sp>
        <p:nvSpPr>
          <p:cNvPr id="46085" name="Rectangle 5"/>
          <p:cNvSpPr>
            <a:spLocks noChangeArrowheads="1"/>
          </p:cNvSpPr>
          <p:nvPr/>
        </p:nvSpPr>
        <p:spPr bwMode="auto">
          <a:xfrm>
            <a:off x="1071563" y="2571750"/>
            <a:ext cx="7772400" cy="3651250"/>
          </a:xfrm>
          <a:prstGeom prst="rect">
            <a:avLst/>
          </a:prstGeom>
          <a:noFill/>
          <a:ln w="9525">
            <a:solidFill>
              <a:schemeClr val="tx1"/>
            </a:solidFill>
            <a:miter lim="800000"/>
            <a:headEnd/>
            <a:tailEnd/>
          </a:ln>
        </p:spPr>
        <p:txBody>
          <a:bodyPr/>
          <a:lstStyle/>
          <a:p>
            <a:pPr marL="342900" indent="-342900" eaLnBrk="1" hangingPunct="1">
              <a:spcBef>
                <a:spcPct val="20000"/>
              </a:spcBef>
              <a:buClr>
                <a:schemeClr val="folHlink"/>
              </a:buClr>
              <a:buSzPct val="60000"/>
              <a:buFont typeface="Wingdings" pitchFamily="2" charset="2"/>
              <a:buChar char="n"/>
            </a:pPr>
            <a:endParaRPr lang="es-MX" sz="3200">
              <a:latin typeface="Tahoma" pitchFamily="34" charset="0"/>
            </a:endParaRPr>
          </a:p>
          <a:p>
            <a:pPr marL="342900" indent="-342900" eaLnBrk="1" hangingPunct="1">
              <a:spcBef>
                <a:spcPct val="20000"/>
              </a:spcBef>
              <a:buClr>
                <a:schemeClr val="folHlink"/>
              </a:buClr>
              <a:buSzPct val="60000"/>
              <a:buFont typeface="Wingdings" pitchFamily="2" charset="2"/>
              <a:buChar char="n"/>
            </a:pPr>
            <a:endParaRPr lang="es-MX" sz="3200">
              <a:latin typeface="Tahoma" pitchFamily="34" charset="0"/>
            </a:endParaRPr>
          </a:p>
          <a:p>
            <a:pPr marL="342900" indent="-342900" eaLnBrk="1" hangingPunct="1">
              <a:spcBef>
                <a:spcPct val="20000"/>
              </a:spcBef>
              <a:buClr>
                <a:schemeClr val="folHlink"/>
              </a:buClr>
              <a:buSzPct val="60000"/>
              <a:buFont typeface="Wingdings" pitchFamily="2" charset="2"/>
              <a:buNone/>
            </a:pPr>
            <a:r>
              <a:rPr lang="es-MX" sz="3200">
                <a:latin typeface="Tahoma" pitchFamily="34" charset="0"/>
              </a:rPr>
              <a:t>Todas las personas naturales y jurídicas autorizadas por la ley, esto es que no estén incursas en el régimen de inhabilidades o incompatibilidades</a:t>
            </a:r>
            <a:endParaRPr lang="es-ES" sz="3200">
              <a:latin typeface="Tahoma" pitchFamily="34" charset="0"/>
            </a:endParaRP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1203" name="3 Marcador de número de diapositiva"/>
          <p:cNvSpPr>
            <a:spLocks noGrp="1"/>
          </p:cNvSpPr>
          <p:nvPr>
            <p:ph type="sldNum" sz="quarter" idx="12"/>
          </p:nvPr>
        </p:nvSpPr>
        <p:spPr/>
        <p:txBody>
          <a:bodyPr/>
          <a:lstStyle/>
          <a:p>
            <a:pPr>
              <a:defRPr/>
            </a:pPr>
            <a:fld id="{DD89B305-97DD-48AE-A446-492E1F3B7E73}" type="slidenum">
              <a:rPr lang="es-ES"/>
              <a:pPr>
                <a:defRPr/>
              </a:pPr>
              <a:t>15</a:t>
            </a:fld>
            <a:endParaRPr lang="es-ES"/>
          </a:p>
        </p:txBody>
      </p:sp>
      <p:sp>
        <p:nvSpPr>
          <p:cNvPr id="51204" name="Rectangle 4"/>
          <p:cNvSpPr>
            <a:spLocks noChangeArrowheads="1"/>
          </p:cNvSpPr>
          <p:nvPr/>
        </p:nvSpPr>
        <p:spPr bwMode="auto">
          <a:xfrm>
            <a:off x="1066800" y="838200"/>
            <a:ext cx="7772400" cy="1143000"/>
          </a:xfrm>
          <a:prstGeom prst="rect">
            <a:avLst/>
          </a:prstGeom>
          <a:noFill/>
          <a:ln w="9525">
            <a:noFill/>
            <a:miter lim="800000"/>
            <a:headEnd/>
            <a:tailEnd/>
          </a:ln>
        </p:spPr>
        <p:txBody>
          <a:bodyPr anchor="b"/>
          <a:lstStyle/>
          <a:p>
            <a:pPr algn="ctr" eaLnBrk="1" hangingPunct="1">
              <a:defRPr/>
            </a:pPr>
            <a:r>
              <a:rPr lang="es-MX" sz="4400" u="sng" dirty="0">
                <a:solidFill>
                  <a:schemeClr val="bg1">
                    <a:lumMod val="50000"/>
                  </a:schemeClr>
                </a:solidFill>
                <a:latin typeface="Tahoma" pitchFamily="34" charset="0"/>
              </a:rPr>
              <a:t>Personería Jurídica – Capacidad para contratar</a:t>
            </a:r>
            <a:endParaRPr lang="es-ES" sz="4400" u="sng" dirty="0">
              <a:solidFill>
                <a:schemeClr val="bg1">
                  <a:lumMod val="50000"/>
                </a:schemeClr>
              </a:solidFill>
              <a:latin typeface="Tahoma" pitchFamily="34" charset="0"/>
            </a:endParaRPr>
          </a:p>
        </p:txBody>
      </p:sp>
      <p:sp>
        <p:nvSpPr>
          <p:cNvPr id="47109" name="Rectangle 5"/>
          <p:cNvSpPr>
            <a:spLocks noChangeArrowheads="1"/>
          </p:cNvSpPr>
          <p:nvPr/>
        </p:nvSpPr>
        <p:spPr bwMode="auto">
          <a:xfrm>
            <a:off x="1066800" y="2101850"/>
            <a:ext cx="7772400" cy="4114800"/>
          </a:xfrm>
          <a:prstGeom prst="rect">
            <a:avLst/>
          </a:prstGeom>
          <a:noFill/>
          <a:ln w="9525">
            <a:noFill/>
            <a:miter lim="800000"/>
            <a:headEnd/>
            <a:tailEnd/>
          </a:ln>
        </p:spPr>
        <p:txBody>
          <a:bodyPr/>
          <a:lstStyle/>
          <a:p>
            <a:pPr marL="342900" indent="-342900" eaLnBrk="1" hangingPunct="1">
              <a:lnSpc>
                <a:spcPct val="90000"/>
              </a:lnSpc>
              <a:spcBef>
                <a:spcPct val="20000"/>
              </a:spcBef>
              <a:buClr>
                <a:srgbClr val="FF0000"/>
              </a:buClr>
              <a:buSzPct val="60000"/>
              <a:buFont typeface="Courier New" pitchFamily="49" charset="0"/>
              <a:buChar char="o"/>
            </a:pPr>
            <a:r>
              <a:rPr lang="es-MX" sz="3200">
                <a:latin typeface="Tahoma" pitchFamily="34" charset="0"/>
              </a:rPr>
              <a:t>Personería Jurídica: </a:t>
            </a:r>
            <a:r>
              <a:rPr lang="es-MX" sz="3200" b="1">
                <a:latin typeface="Tahoma" pitchFamily="34" charset="0"/>
              </a:rPr>
              <a:t>Ficción legal otorgada a una entidad para que sea capaz = Adquirir derechos y contraer obligaciones por si misma</a:t>
            </a:r>
          </a:p>
          <a:p>
            <a:pPr marL="342900" indent="-342900" eaLnBrk="1" hangingPunct="1">
              <a:lnSpc>
                <a:spcPct val="90000"/>
              </a:lnSpc>
              <a:spcBef>
                <a:spcPct val="20000"/>
              </a:spcBef>
              <a:buClr>
                <a:srgbClr val="FF0000"/>
              </a:buClr>
              <a:buSzPct val="60000"/>
              <a:buFont typeface="Courier New" pitchFamily="49" charset="0"/>
              <a:buChar char="o"/>
            </a:pPr>
            <a:endParaRPr lang="es-MX" sz="3200">
              <a:latin typeface="Tahoma" pitchFamily="34" charset="0"/>
            </a:endParaRPr>
          </a:p>
          <a:p>
            <a:pPr marL="342900" indent="-342900" eaLnBrk="1" hangingPunct="1">
              <a:lnSpc>
                <a:spcPct val="90000"/>
              </a:lnSpc>
              <a:spcBef>
                <a:spcPct val="20000"/>
              </a:spcBef>
              <a:buClr>
                <a:srgbClr val="FF0000"/>
              </a:buClr>
              <a:buSzPct val="60000"/>
              <a:buFont typeface="Courier New" pitchFamily="49" charset="0"/>
              <a:buChar char="o"/>
            </a:pPr>
            <a:r>
              <a:rPr lang="es-MX" sz="3200">
                <a:latin typeface="Tahoma" pitchFamily="34" charset="0"/>
              </a:rPr>
              <a:t>Capacidad para Contratar:  </a:t>
            </a:r>
            <a:r>
              <a:rPr lang="es-MX" sz="3200" b="1" u="sng">
                <a:latin typeface="Tahoma" pitchFamily="34" charset="0"/>
              </a:rPr>
              <a:t>Es la facultad</a:t>
            </a:r>
            <a:r>
              <a:rPr lang="es-MX" sz="3200" b="1">
                <a:latin typeface="Tahoma" pitchFamily="34" charset="0"/>
              </a:rPr>
              <a:t> reconocida por ley para contraer una obligación.</a:t>
            </a:r>
            <a:endParaRPr lang="es-ES" sz="3200">
              <a:latin typeface="Tahoma" pitchFamily="34" charset="0"/>
            </a:endParaRP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2226" name="2 Marcador de pie de página"/>
          <p:cNvSpPr>
            <a:spLocks noGrp="1"/>
          </p:cNvSpPr>
          <p:nvPr>
            <p:ph type="ftr" sz="quarter" idx="11"/>
          </p:nvPr>
        </p:nvSpPr>
        <p:spPr/>
        <p:txBody>
          <a:bodyPr/>
          <a:lstStyle/>
          <a:p>
            <a:pPr>
              <a:defRPr/>
            </a:pPr>
            <a:r>
              <a:rPr lang="es-ES"/>
              <a:t>1</a:t>
            </a:r>
          </a:p>
        </p:txBody>
      </p:sp>
      <p:sp>
        <p:nvSpPr>
          <p:cNvPr id="52227" name="3 Marcador de número de diapositiva"/>
          <p:cNvSpPr>
            <a:spLocks noGrp="1"/>
          </p:cNvSpPr>
          <p:nvPr>
            <p:ph type="sldNum" sz="quarter" idx="12"/>
          </p:nvPr>
        </p:nvSpPr>
        <p:spPr/>
        <p:txBody>
          <a:bodyPr/>
          <a:lstStyle/>
          <a:p>
            <a:pPr>
              <a:defRPr/>
            </a:pPr>
            <a:fld id="{3698EBEF-DB27-49D0-BA83-9DD3C6522AC8}" type="slidenum">
              <a:rPr lang="es-ES"/>
              <a:pPr>
                <a:defRPr/>
              </a:pPr>
              <a:t>16</a:t>
            </a:fld>
            <a:endParaRPr lang="es-ES"/>
          </a:p>
        </p:txBody>
      </p:sp>
      <p:sp>
        <p:nvSpPr>
          <p:cNvPr id="52228" name="Rectangle 4"/>
          <p:cNvSpPr>
            <a:spLocks noChangeArrowheads="1"/>
          </p:cNvSpPr>
          <p:nvPr/>
        </p:nvSpPr>
        <p:spPr bwMode="auto">
          <a:xfrm>
            <a:off x="900113" y="0"/>
            <a:ext cx="7924800" cy="404813"/>
          </a:xfrm>
          <a:prstGeom prst="rect">
            <a:avLst/>
          </a:prstGeom>
          <a:noFill/>
          <a:ln w="9525">
            <a:noFill/>
            <a:miter lim="800000"/>
            <a:headEnd/>
            <a:tailEnd/>
          </a:ln>
        </p:spPr>
        <p:txBody>
          <a:bodyPr anchor="b"/>
          <a:lstStyle/>
          <a:p>
            <a:pPr algn="ctr" eaLnBrk="1" hangingPunct="1">
              <a:defRPr/>
            </a:pPr>
            <a:r>
              <a:rPr lang="es-ES_tradnl" sz="2800" b="1" u="sng" dirty="0">
                <a:solidFill>
                  <a:schemeClr val="bg1">
                    <a:lumMod val="50000"/>
                  </a:schemeClr>
                </a:solidFill>
                <a:latin typeface="Times New Roman" pitchFamily="18" charset="0"/>
              </a:rPr>
              <a:t>LAS PARTES DEL CONTRATO ESTATAL</a:t>
            </a:r>
          </a:p>
        </p:txBody>
      </p:sp>
      <p:sp>
        <p:nvSpPr>
          <p:cNvPr id="886789" name="Rectangle 5"/>
          <p:cNvSpPr>
            <a:spLocks noChangeArrowheads="1"/>
          </p:cNvSpPr>
          <p:nvPr/>
        </p:nvSpPr>
        <p:spPr bwMode="auto">
          <a:xfrm>
            <a:off x="539750" y="549275"/>
            <a:ext cx="8147050" cy="5775325"/>
          </a:xfrm>
          <a:prstGeom prst="rect">
            <a:avLst/>
          </a:prstGeom>
          <a:noFill/>
          <a:ln w="9525">
            <a:noFill/>
            <a:miter lim="800000"/>
            <a:headEnd/>
            <a:tailEnd/>
          </a:ln>
        </p:spPr>
        <p:txBody>
          <a:bodyPr/>
          <a:lstStyle/>
          <a:p>
            <a:pPr marL="342900" indent="-342900" eaLnBrk="1" hangingPunct="1">
              <a:lnSpc>
                <a:spcPct val="80000"/>
              </a:lnSpc>
              <a:spcBef>
                <a:spcPct val="20000"/>
              </a:spcBef>
              <a:buClr>
                <a:srgbClr val="FF0000"/>
              </a:buClr>
              <a:buSzPct val="60000"/>
              <a:buFont typeface="Courier New" pitchFamily="49" charset="0"/>
              <a:buChar char="o"/>
            </a:pPr>
            <a:r>
              <a:rPr lang="es-ES_tradnl" sz="2800" b="1">
                <a:latin typeface="Tahoma" pitchFamily="34" charset="0"/>
              </a:rPr>
              <a:t>ENTIDADES ESTATALES</a:t>
            </a:r>
          </a:p>
          <a:p>
            <a:pPr marL="342900" indent="-342900" eaLnBrk="1" hangingPunct="1">
              <a:lnSpc>
                <a:spcPct val="160000"/>
              </a:lnSpc>
              <a:spcBef>
                <a:spcPct val="20000"/>
              </a:spcBef>
              <a:buClr>
                <a:srgbClr val="FF0000"/>
              </a:buClr>
              <a:buSzPct val="60000"/>
              <a:buFont typeface="Courier New" pitchFamily="49" charset="0"/>
              <a:buChar char="o"/>
            </a:pPr>
            <a:r>
              <a:rPr lang="es-ES_tradnl" sz="2800" b="1">
                <a:latin typeface="Tahoma" pitchFamily="34" charset="0"/>
              </a:rPr>
              <a:t>ELCONTRATISTA</a:t>
            </a:r>
          </a:p>
          <a:p>
            <a:pPr marL="342900" indent="-342900" eaLnBrk="1" hangingPunct="1">
              <a:lnSpc>
                <a:spcPct val="90000"/>
              </a:lnSpc>
              <a:spcBef>
                <a:spcPct val="20000"/>
              </a:spcBef>
              <a:buClr>
                <a:srgbClr val="FF0000"/>
              </a:buClr>
              <a:buSzPct val="60000"/>
              <a:buFont typeface="Courier New" pitchFamily="49" charset="0"/>
              <a:buChar char="o"/>
            </a:pPr>
            <a:r>
              <a:rPr lang="es-ES_tradnl" sz="2800" b="1">
                <a:latin typeface="Tahoma" pitchFamily="34" charset="0"/>
              </a:rPr>
              <a:t>      * </a:t>
            </a:r>
            <a:r>
              <a:rPr lang="es-ES_tradnl" sz="2000" b="1">
                <a:latin typeface="Tahoma" pitchFamily="34" charset="0"/>
              </a:rPr>
              <a:t>PERSONAS NATURALES</a:t>
            </a:r>
          </a:p>
          <a:p>
            <a:pPr marL="342900" indent="-342900" eaLnBrk="1" hangingPunct="1">
              <a:lnSpc>
                <a:spcPct val="90000"/>
              </a:lnSpc>
              <a:spcBef>
                <a:spcPct val="20000"/>
              </a:spcBef>
              <a:buClr>
                <a:srgbClr val="FF0000"/>
              </a:buClr>
              <a:buSzPct val="60000"/>
              <a:buFont typeface="Courier New" pitchFamily="49" charset="0"/>
              <a:buChar char="o"/>
            </a:pPr>
            <a:r>
              <a:rPr lang="es-ES_tradnl" sz="2000" b="1">
                <a:latin typeface="Tahoma" pitchFamily="34" charset="0"/>
              </a:rPr>
              <a:t>        * PERSONAS JURIDICAS</a:t>
            </a:r>
          </a:p>
          <a:p>
            <a:pPr marL="342900" indent="-342900" eaLnBrk="1" hangingPunct="1">
              <a:lnSpc>
                <a:spcPct val="90000"/>
              </a:lnSpc>
              <a:spcBef>
                <a:spcPct val="20000"/>
              </a:spcBef>
              <a:buClr>
                <a:srgbClr val="FF0000"/>
              </a:buClr>
              <a:buSzPct val="60000"/>
              <a:buFont typeface="Courier New" pitchFamily="49" charset="0"/>
              <a:buChar char="o"/>
            </a:pPr>
            <a:r>
              <a:rPr lang="es-ES_tradnl" sz="2000" b="1">
                <a:latin typeface="Tahoma" pitchFamily="34" charset="0"/>
              </a:rPr>
              <a:t>        * PRESENTACION CONJUNTA DE OFERTASY CELEBRACION                           CONJUNTA DE CONTRATOS</a:t>
            </a:r>
          </a:p>
          <a:p>
            <a:pPr marL="342900" indent="-342900" eaLnBrk="1" hangingPunct="1">
              <a:lnSpc>
                <a:spcPct val="90000"/>
              </a:lnSpc>
              <a:spcBef>
                <a:spcPct val="20000"/>
              </a:spcBef>
              <a:buClr>
                <a:srgbClr val="FF0000"/>
              </a:buClr>
              <a:buSzPct val="60000"/>
              <a:buFont typeface="Courier New" pitchFamily="49" charset="0"/>
              <a:buChar char="o"/>
            </a:pPr>
            <a:endParaRPr lang="es-ES_tradnl" sz="2000" b="1">
              <a:latin typeface="Tahoma" pitchFamily="34" charset="0"/>
            </a:endParaRPr>
          </a:p>
          <a:p>
            <a:pPr marL="342900" indent="-342900" eaLnBrk="1" hangingPunct="1">
              <a:lnSpc>
                <a:spcPct val="130000"/>
              </a:lnSpc>
              <a:spcBef>
                <a:spcPct val="20000"/>
              </a:spcBef>
              <a:buClr>
                <a:srgbClr val="FF0000"/>
              </a:buClr>
              <a:buSzPct val="60000"/>
              <a:buFont typeface="Courier New" pitchFamily="49" charset="0"/>
              <a:buChar char="o"/>
            </a:pPr>
            <a:r>
              <a:rPr lang="es-ES_tradnl" sz="1700" b="1">
                <a:latin typeface="Tahoma" pitchFamily="34" charset="0"/>
              </a:rPr>
              <a:t>CAPACIDAD PARA CONTRATAR: Todas las personas autorizadas legalmente</a:t>
            </a:r>
          </a:p>
          <a:p>
            <a:pPr marL="342900" indent="-342900" eaLnBrk="1" hangingPunct="1">
              <a:lnSpc>
                <a:spcPct val="130000"/>
              </a:lnSpc>
              <a:spcBef>
                <a:spcPct val="20000"/>
              </a:spcBef>
              <a:buClr>
                <a:srgbClr val="FF0000"/>
              </a:buClr>
              <a:buSzPct val="60000"/>
              <a:buFont typeface="Courier New" pitchFamily="49" charset="0"/>
              <a:buChar char="o"/>
            </a:pPr>
            <a:r>
              <a:rPr lang="es-ES_tradnl" sz="1700" b="1">
                <a:latin typeface="Tahoma" pitchFamily="34" charset="0"/>
              </a:rPr>
              <a:t> Los consorcios: Dos o mas personas en forma conjunta presentan una misma propuesta para la adjudicación, celebración y ejecución de un mismo contrato = respondiendo solidariamente</a:t>
            </a:r>
          </a:p>
          <a:p>
            <a:pPr marL="342900" indent="-342900" eaLnBrk="1" hangingPunct="1">
              <a:lnSpc>
                <a:spcPct val="130000"/>
              </a:lnSpc>
              <a:spcBef>
                <a:spcPct val="20000"/>
              </a:spcBef>
              <a:buClr>
                <a:srgbClr val="FF0000"/>
              </a:buClr>
              <a:buSzPct val="60000"/>
              <a:buFont typeface="Courier New" pitchFamily="49" charset="0"/>
              <a:buChar char="o"/>
            </a:pPr>
            <a:r>
              <a:rPr lang="es-ES_tradnl" sz="1700" b="1">
                <a:latin typeface="Tahoma" pitchFamily="34" charset="0"/>
              </a:rPr>
              <a:t> Las uniones temporales: IDEM... Las sanciones por el incumplimiento de obligaciones derivadas</a:t>
            </a:r>
          </a:p>
          <a:p>
            <a:pPr marL="342900" indent="-342900" eaLnBrk="1" hangingPunct="1">
              <a:lnSpc>
                <a:spcPct val="130000"/>
              </a:lnSpc>
              <a:spcBef>
                <a:spcPct val="20000"/>
              </a:spcBef>
              <a:buClr>
                <a:srgbClr val="FF0000"/>
              </a:buClr>
              <a:buSzPct val="60000"/>
              <a:buFont typeface="Courier New" pitchFamily="49" charset="0"/>
              <a:buChar char="o"/>
            </a:pPr>
            <a:r>
              <a:rPr lang="es-ES_tradnl" sz="1700" b="1">
                <a:latin typeface="Tahoma" pitchFamily="34" charset="0"/>
              </a:rPr>
              <a:t> de la propuesta y del contrato se impondrán de acuerdo con la participación en la ejecución de U,T.</a:t>
            </a:r>
          </a:p>
          <a:p>
            <a:pPr marL="342900" indent="-342900" eaLnBrk="1" hangingPunct="1">
              <a:lnSpc>
                <a:spcPct val="90000"/>
              </a:lnSpc>
              <a:spcBef>
                <a:spcPct val="20000"/>
              </a:spcBef>
              <a:buClr>
                <a:schemeClr val="folHlink"/>
              </a:buClr>
              <a:buSzPct val="60000"/>
              <a:buFont typeface="Wingdings" pitchFamily="2" charset="2"/>
              <a:buNone/>
            </a:pPr>
            <a:r>
              <a:rPr lang="es-ES_tradnl" sz="2500" b="1">
                <a:solidFill>
                  <a:schemeClr val="tx2"/>
                </a:solidFill>
                <a:latin typeface="Tahoma" pitchFamily="34" charset="0"/>
              </a:rPr>
              <a:t>    </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wd">
                                    <p:tmAbs val="300"/>
                                  </p:iterate>
                                  <p:childTnLst>
                                    <p:set>
                                      <p:cBhvr>
                                        <p:cTn id="6" dur="1" fill="hold">
                                          <p:stCondLst>
                                            <p:cond delay="299"/>
                                          </p:stCondLst>
                                        </p:cTn>
                                        <p:tgtEl>
                                          <p:spTgt spid="88678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wd">
                                    <p:tmAbs val="300"/>
                                  </p:iterate>
                                  <p:childTnLst>
                                    <p:set>
                                      <p:cBhvr>
                                        <p:cTn id="10" dur="1" fill="hold">
                                          <p:stCondLst>
                                            <p:cond delay="299"/>
                                          </p:stCondLst>
                                        </p:cTn>
                                        <p:tgtEl>
                                          <p:spTgt spid="88678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wd">
                                    <p:tmAbs val="300"/>
                                  </p:iterate>
                                  <p:childTnLst>
                                    <p:set>
                                      <p:cBhvr>
                                        <p:cTn id="14" dur="1" fill="hold">
                                          <p:stCondLst>
                                            <p:cond delay="299"/>
                                          </p:stCondLst>
                                        </p:cTn>
                                        <p:tgtEl>
                                          <p:spTgt spid="88678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iterate type="wd">
                                    <p:tmAbs val="300"/>
                                  </p:iterate>
                                  <p:childTnLst>
                                    <p:set>
                                      <p:cBhvr>
                                        <p:cTn id="18" dur="1" fill="hold">
                                          <p:stCondLst>
                                            <p:cond delay="299"/>
                                          </p:stCondLst>
                                        </p:cTn>
                                        <p:tgtEl>
                                          <p:spTgt spid="88678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iterate type="wd">
                                    <p:tmAbs val="300"/>
                                  </p:iterate>
                                  <p:childTnLst>
                                    <p:set>
                                      <p:cBhvr>
                                        <p:cTn id="22" dur="1" fill="hold">
                                          <p:stCondLst>
                                            <p:cond delay="299"/>
                                          </p:stCondLst>
                                        </p:cTn>
                                        <p:tgtEl>
                                          <p:spTgt spid="88678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iterate type="wd">
                                    <p:tmAbs val="300"/>
                                  </p:iterate>
                                  <p:childTnLst>
                                    <p:set>
                                      <p:cBhvr>
                                        <p:cTn id="26" dur="1" fill="hold">
                                          <p:stCondLst>
                                            <p:cond delay="299"/>
                                          </p:stCondLst>
                                        </p:cTn>
                                        <p:tgtEl>
                                          <p:spTgt spid="886789">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iterate type="wd">
                                    <p:tmAbs val="300"/>
                                  </p:iterate>
                                  <p:childTnLst>
                                    <p:set>
                                      <p:cBhvr>
                                        <p:cTn id="30" dur="1" fill="hold">
                                          <p:stCondLst>
                                            <p:cond delay="299"/>
                                          </p:stCondLst>
                                        </p:cTn>
                                        <p:tgtEl>
                                          <p:spTgt spid="88678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iterate type="wd">
                                    <p:tmAbs val="300"/>
                                  </p:iterate>
                                  <p:childTnLst>
                                    <p:set>
                                      <p:cBhvr>
                                        <p:cTn id="34" dur="1" fill="hold">
                                          <p:stCondLst>
                                            <p:cond delay="299"/>
                                          </p:stCondLst>
                                        </p:cTn>
                                        <p:tgtEl>
                                          <p:spTgt spid="886789">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iterate type="wd">
                                    <p:tmAbs val="300"/>
                                  </p:iterate>
                                  <p:childTnLst>
                                    <p:set>
                                      <p:cBhvr>
                                        <p:cTn id="38" dur="1" fill="hold">
                                          <p:stCondLst>
                                            <p:cond delay="299"/>
                                          </p:stCondLst>
                                        </p:cTn>
                                        <p:tgtEl>
                                          <p:spTgt spid="886789">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iterate type="wd">
                                    <p:tmAbs val="300"/>
                                  </p:iterate>
                                  <p:childTnLst>
                                    <p:set>
                                      <p:cBhvr>
                                        <p:cTn id="42" dur="1" fill="hold">
                                          <p:stCondLst>
                                            <p:cond delay="299"/>
                                          </p:stCondLst>
                                        </p:cTn>
                                        <p:tgtEl>
                                          <p:spTgt spid="88678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678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3251" name="3 Marcador de número de diapositiva"/>
          <p:cNvSpPr>
            <a:spLocks noGrp="1"/>
          </p:cNvSpPr>
          <p:nvPr>
            <p:ph type="sldNum" sz="quarter" idx="12"/>
          </p:nvPr>
        </p:nvSpPr>
        <p:spPr/>
        <p:txBody>
          <a:bodyPr/>
          <a:lstStyle/>
          <a:p>
            <a:pPr>
              <a:defRPr/>
            </a:pPr>
            <a:fld id="{EBF71747-4E62-4948-8810-695CF9752CB4}" type="slidenum">
              <a:rPr lang="es-ES"/>
              <a:pPr>
                <a:defRPr/>
              </a:pPr>
              <a:t>17</a:t>
            </a:fld>
            <a:endParaRPr lang="es-ES"/>
          </a:p>
        </p:txBody>
      </p:sp>
      <p:sp>
        <p:nvSpPr>
          <p:cNvPr id="53252" name="Rectangle 4"/>
          <p:cNvSpPr>
            <a:spLocks noChangeArrowheads="1"/>
          </p:cNvSpPr>
          <p:nvPr/>
        </p:nvSpPr>
        <p:spPr bwMode="auto">
          <a:xfrm>
            <a:off x="1150938" y="214313"/>
            <a:ext cx="7793037" cy="777875"/>
          </a:xfrm>
          <a:prstGeom prst="rect">
            <a:avLst/>
          </a:prstGeom>
          <a:noFill/>
          <a:ln w="9525">
            <a:noFill/>
            <a:miter lim="800000"/>
            <a:headEnd/>
            <a:tailEnd/>
          </a:ln>
        </p:spPr>
        <p:txBody>
          <a:bodyPr anchor="b"/>
          <a:lstStyle/>
          <a:p>
            <a:pPr algn="ctr" eaLnBrk="1" hangingPunct="1">
              <a:defRPr/>
            </a:pPr>
            <a:r>
              <a:rPr lang="es-ES_tradnl" sz="4400" u="sng" dirty="0">
                <a:solidFill>
                  <a:schemeClr val="bg1">
                    <a:lumMod val="50000"/>
                  </a:schemeClr>
                </a:solidFill>
                <a:latin typeface="Tahoma" pitchFamily="34" charset="0"/>
              </a:rPr>
              <a:t>LA TIPOLOGIA CONTRACTUAL</a:t>
            </a:r>
          </a:p>
        </p:txBody>
      </p:sp>
      <p:sp>
        <p:nvSpPr>
          <p:cNvPr id="49157" name="Rectangle 5"/>
          <p:cNvSpPr>
            <a:spLocks noChangeArrowheads="1"/>
          </p:cNvSpPr>
          <p:nvPr/>
        </p:nvSpPr>
        <p:spPr bwMode="auto">
          <a:xfrm>
            <a:off x="395288" y="1052513"/>
            <a:ext cx="8367712" cy="5272087"/>
          </a:xfrm>
          <a:prstGeom prst="rect">
            <a:avLst/>
          </a:prstGeom>
          <a:noFill/>
          <a:ln w="9525">
            <a:noFill/>
            <a:miter lim="800000"/>
            <a:headEnd/>
            <a:tailEnd/>
          </a:ln>
        </p:spPr>
        <p:txBody>
          <a:bodyPr/>
          <a:lstStyle/>
          <a:p>
            <a:pPr marL="342900" indent="-342900" eaLnBrk="1" hangingPunct="1">
              <a:lnSpc>
                <a:spcPct val="90000"/>
              </a:lnSpc>
              <a:spcBef>
                <a:spcPct val="20000"/>
              </a:spcBef>
              <a:buClr>
                <a:srgbClr val="FF0000"/>
              </a:buClr>
              <a:buSzPct val="60000"/>
              <a:buFont typeface="Courier New" pitchFamily="49" charset="0"/>
              <a:buChar char="o"/>
            </a:pPr>
            <a:r>
              <a:rPr lang="es-ES_tradnl" sz="1600" b="1">
                <a:latin typeface="Tahoma" pitchFamily="34" charset="0"/>
              </a:rPr>
              <a:t>CONTRATO DE OBRA (Los que se celebran para la construcción, </a:t>
            </a:r>
          </a:p>
          <a:p>
            <a:pPr marL="342900" indent="-342900" eaLnBrk="1" hangingPunct="1">
              <a:lnSpc>
                <a:spcPct val="90000"/>
              </a:lnSpc>
              <a:spcBef>
                <a:spcPct val="20000"/>
              </a:spcBef>
              <a:buClr>
                <a:srgbClr val="FF0000"/>
              </a:buClr>
              <a:buSzPct val="60000"/>
              <a:buFont typeface="Courier New" pitchFamily="49" charset="0"/>
              <a:buChar char="o"/>
            </a:pPr>
            <a:r>
              <a:rPr lang="es-ES_tradnl" sz="1600" b="1">
                <a:latin typeface="Tahoma" pitchFamily="34" charset="0"/>
              </a:rPr>
              <a:t>mantenimiento, instalación o realización de cualquier trabajo material sobre bienes inmuebles)</a:t>
            </a:r>
          </a:p>
          <a:p>
            <a:pPr marL="342900" indent="-342900" eaLnBrk="1" hangingPunct="1">
              <a:lnSpc>
                <a:spcPct val="90000"/>
              </a:lnSpc>
              <a:spcBef>
                <a:spcPct val="20000"/>
              </a:spcBef>
              <a:buClr>
                <a:srgbClr val="FF0000"/>
              </a:buClr>
              <a:buSzPct val="60000"/>
              <a:buFont typeface="Courier New" pitchFamily="49" charset="0"/>
              <a:buChar char="o"/>
            </a:pPr>
            <a:endParaRPr lang="es-ES_tradnl" sz="1600" b="1">
              <a:latin typeface="Tahoma" pitchFamily="34" charset="0"/>
            </a:endParaRPr>
          </a:p>
          <a:p>
            <a:pPr marL="342900" indent="-342900" eaLnBrk="1" hangingPunct="1">
              <a:lnSpc>
                <a:spcPct val="90000"/>
              </a:lnSpc>
              <a:spcBef>
                <a:spcPct val="20000"/>
              </a:spcBef>
              <a:buClr>
                <a:srgbClr val="FF0000"/>
              </a:buClr>
              <a:buSzPct val="60000"/>
              <a:buFont typeface="Courier New" pitchFamily="49" charset="0"/>
              <a:buChar char="o"/>
            </a:pPr>
            <a:r>
              <a:rPr lang="es-ES_tradnl" sz="1600" b="1">
                <a:latin typeface="Tahoma" pitchFamily="34" charset="0"/>
              </a:rPr>
              <a:t>CONTRATO DE CONSULTORIA: (se celebran para la realización de estudios necesarios para la ejecución de proyectos de inversión, estudios de diagnostico, prefactibilidad o factibilidad para programas o proyectos específicos  así como las asesorías técnicas de coordinación, control y supervisión.</a:t>
            </a:r>
          </a:p>
          <a:p>
            <a:pPr marL="342900" indent="-342900" eaLnBrk="1" hangingPunct="1">
              <a:lnSpc>
                <a:spcPct val="90000"/>
              </a:lnSpc>
              <a:spcBef>
                <a:spcPct val="20000"/>
              </a:spcBef>
              <a:buClr>
                <a:srgbClr val="FF0000"/>
              </a:buClr>
              <a:buSzPct val="60000"/>
              <a:buFont typeface="Courier New" pitchFamily="49" charset="0"/>
              <a:buChar char="o"/>
            </a:pPr>
            <a:endParaRPr lang="es-ES_tradnl" sz="1600" b="1">
              <a:latin typeface="Tahoma" pitchFamily="34" charset="0"/>
            </a:endParaRPr>
          </a:p>
          <a:p>
            <a:pPr marL="342900" indent="-342900" eaLnBrk="1" hangingPunct="1">
              <a:lnSpc>
                <a:spcPct val="90000"/>
              </a:lnSpc>
              <a:spcBef>
                <a:spcPct val="20000"/>
              </a:spcBef>
              <a:buClr>
                <a:srgbClr val="FF0000"/>
              </a:buClr>
              <a:buSzPct val="60000"/>
              <a:buFont typeface="Courier New" pitchFamily="49" charset="0"/>
              <a:buChar char="o"/>
            </a:pPr>
            <a:r>
              <a:rPr lang="es-ES_tradnl" sz="1600" b="1">
                <a:latin typeface="Tahoma" pitchFamily="34" charset="0"/>
              </a:rPr>
              <a:t>CONTRATO DE PRESTACION DE SERVICIOS: (los relacionados con la administración o funcionamiento de la entidad</a:t>
            </a:r>
          </a:p>
          <a:p>
            <a:pPr marL="342900" indent="-342900" eaLnBrk="1" hangingPunct="1">
              <a:lnSpc>
                <a:spcPct val="90000"/>
              </a:lnSpc>
              <a:spcBef>
                <a:spcPct val="20000"/>
              </a:spcBef>
              <a:buClr>
                <a:srgbClr val="FF0000"/>
              </a:buClr>
              <a:buSzPct val="60000"/>
              <a:buFont typeface="Courier New" pitchFamily="49" charset="0"/>
              <a:buChar char="o"/>
            </a:pPr>
            <a:r>
              <a:rPr lang="es-ES_tradnl" sz="1600" b="1">
                <a:latin typeface="Tahoma" pitchFamily="34" charset="0"/>
              </a:rPr>
              <a:t>CONTRATO DE SUMINISTRO: Compra de bienes y servicios</a:t>
            </a:r>
          </a:p>
          <a:p>
            <a:pPr marL="342900" indent="-342900" eaLnBrk="1" hangingPunct="1">
              <a:lnSpc>
                <a:spcPct val="90000"/>
              </a:lnSpc>
              <a:spcBef>
                <a:spcPct val="20000"/>
              </a:spcBef>
              <a:buClr>
                <a:srgbClr val="FF0000"/>
              </a:buClr>
              <a:buSzPct val="60000"/>
              <a:buFont typeface="Courier New" pitchFamily="49" charset="0"/>
              <a:buChar char="o"/>
            </a:pPr>
            <a:endParaRPr lang="es-ES_tradnl" sz="1600" b="1">
              <a:latin typeface="Tahoma" pitchFamily="34" charset="0"/>
            </a:endParaRPr>
          </a:p>
          <a:p>
            <a:pPr marL="342900" indent="-342900" eaLnBrk="1" hangingPunct="1">
              <a:lnSpc>
                <a:spcPct val="90000"/>
              </a:lnSpc>
              <a:spcBef>
                <a:spcPct val="20000"/>
              </a:spcBef>
              <a:buClr>
                <a:srgbClr val="FF0000"/>
              </a:buClr>
              <a:buSzPct val="60000"/>
              <a:buFont typeface="Courier New" pitchFamily="49" charset="0"/>
              <a:buChar char="o"/>
            </a:pPr>
            <a:r>
              <a:rPr lang="es-ES_tradnl" sz="1600" b="1">
                <a:latin typeface="Tahoma" pitchFamily="34" charset="0"/>
              </a:rPr>
              <a:t>CONTRATO DE CONCESION: (Se otorga al concesionario la prestación, operación, explotación, organización o gestión total o parcial de una obra o bien destinados al servicio o uso publico)</a:t>
            </a:r>
          </a:p>
          <a:p>
            <a:pPr marL="342900" indent="-342900" eaLnBrk="1" hangingPunct="1">
              <a:lnSpc>
                <a:spcPct val="90000"/>
              </a:lnSpc>
              <a:spcBef>
                <a:spcPct val="20000"/>
              </a:spcBef>
              <a:buClr>
                <a:srgbClr val="FF0000"/>
              </a:buClr>
              <a:buSzPct val="60000"/>
              <a:buFont typeface="Courier New" pitchFamily="49" charset="0"/>
              <a:buChar char="o"/>
            </a:pPr>
            <a:r>
              <a:rPr lang="es-ES_tradnl" sz="1600" b="1">
                <a:latin typeface="Tahoma" pitchFamily="34" charset="0"/>
              </a:rPr>
              <a:t>ENCARGO FIDUCIARIO Y FIDUCIA PUBLICA: (los destinados a la administración o manejo de los recursos vinculados a los contratos, se celebran con objetos y plazos precisamente determinados)</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7" descr="D:\educacion virtual\blog gerencia juridica\fondos\fondo_2 copia.jpg"/>
          <p:cNvPicPr>
            <a:picLocks noChangeAspect="1" noChangeArrowheads="1"/>
          </p:cNvPicPr>
          <p:nvPr/>
        </p:nvPicPr>
        <p:blipFill>
          <a:blip r:embed="rId3"/>
          <a:srcRect/>
          <a:stretch>
            <a:fillRect/>
          </a:stretch>
        </p:blipFill>
        <p:spPr bwMode="auto">
          <a:xfrm>
            <a:off x="0" y="-165100"/>
            <a:ext cx="9363075" cy="7023100"/>
          </a:xfrm>
          <a:prstGeom prst="rect">
            <a:avLst/>
          </a:prstGeom>
          <a:noFill/>
          <a:ln w="9525">
            <a:noFill/>
            <a:miter lim="800000"/>
            <a:headEnd/>
            <a:tailEnd/>
          </a:ln>
        </p:spPr>
      </p:pic>
      <p:sp>
        <p:nvSpPr>
          <p:cNvPr id="55299" name="3 Marcador de número de diapositiva"/>
          <p:cNvSpPr>
            <a:spLocks noGrp="1"/>
          </p:cNvSpPr>
          <p:nvPr>
            <p:ph type="sldNum" sz="quarter" idx="12"/>
          </p:nvPr>
        </p:nvSpPr>
        <p:spPr/>
        <p:txBody>
          <a:bodyPr/>
          <a:lstStyle/>
          <a:p>
            <a:pPr>
              <a:defRPr/>
            </a:pPr>
            <a:fld id="{50D942F1-9D60-45D9-9D88-9D180F29872A}" type="slidenum">
              <a:rPr lang="es-ES"/>
              <a:pPr>
                <a:defRPr/>
              </a:pPr>
              <a:t>18</a:t>
            </a:fld>
            <a:endParaRPr lang="es-ES"/>
          </a:p>
        </p:txBody>
      </p:sp>
      <p:sp>
        <p:nvSpPr>
          <p:cNvPr id="51204" name="Text Box 4"/>
          <p:cNvSpPr txBox="1">
            <a:spLocks noChangeArrowheads="1"/>
          </p:cNvSpPr>
          <p:nvPr/>
        </p:nvSpPr>
        <p:spPr bwMode="auto">
          <a:xfrm>
            <a:off x="684213" y="981075"/>
            <a:ext cx="8135937" cy="5940425"/>
          </a:xfrm>
          <a:prstGeom prst="rect">
            <a:avLst/>
          </a:prstGeom>
          <a:noFill/>
          <a:ln w="9525">
            <a:noFill/>
            <a:miter lim="800000"/>
            <a:headEnd/>
            <a:tailEnd/>
          </a:ln>
        </p:spPr>
        <p:txBody>
          <a:bodyPr>
            <a:spAutoFit/>
          </a:bodyPr>
          <a:lstStyle/>
          <a:p>
            <a:pPr>
              <a:buFontTx/>
              <a:buChar char="•"/>
            </a:pPr>
            <a:r>
              <a:rPr lang="es-CO" sz="1800"/>
              <a:t> </a:t>
            </a:r>
            <a:r>
              <a:rPr lang="es-CO" sz="2000" b="1">
                <a:latin typeface="Tahoma" pitchFamily="34" charset="0"/>
              </a:rPr>
              <a:t>CONTRATO DE COMPRAVENTA: Adquisición de bienes</a:t>
            </a:r>
          </a:p>
          <a:p>
            <a:r>
              <a:rPr lang="es-CO" sz="2000" b="1">
                <a:latin typeface="Tahoma" pitchFamily="34" charset="0"/>
              </a:rPr>
              <a:t> necesarios para el servicio (pupitres, computadores</a:t>
            </a:r>
          </a:p>
          <a:p>
            <a:endParaRPr lang="es-CO" sz="2000" b="1">
              <a:latin typeface="Tahoma" pitchFamily="34" charset="0"/>
            </a:endParaRPr>
          </a:p>
          <a:p>
            <a:pPr>
              <a:buFontTx/>
              <a:buChar char="•"/>
            </a:pPr>
            <a:r>
              <a:rPr lang="es-CO" sz="2000" b="1">
                <a:latin typeface="Tahoma" pitchFamily="34" charset="0"/>
              </a:rPr>
              <a:t> CONTRATO DE PRESTACION DE SERVICIOS :Desarrollados </a:t>
            </a:r>
          </a:p>
          <a:p>
            <a:r>
              <a:rPr lang="es-CO" sz="2000" b="1">
                <a:latin typeface="Tahoma" pitchFamily="34" charset="0"/>
              </a:rPr>
              <a:t>por entidades para atender actividades  relacionadas con </a:t>
            </a:r>
          </a:p>
          <a:p>
            <a:r>
              <a:rPr lang="es-CO" sz="2000" b="1">
                <a:latin typeface="Tahoma" pitchFamily="34" charset="0"/>
              </a:rPr>
              <a:t>el funcionamiento de la entidad</a:t>
            </a:r>
          </a:p>
          <a:p>
            <a:endParaRPr lang="es-CO" sz="2000" b="1">
              <a:latin typeface="Tahoma" pitchFamily="34" charset="0"/>
            </a:endParaRPr>
          </a:p>
          <a:p>
            <a:pPr>
              <a:buFontTx/>
              <a:buChar char="•"/>
            </a:pPr>
            <a:r>
              <a:rPr lang="es-CO" sz="2000" b="1">
                <a:latin typeface="Tahoma" pitchFamily="34" charset="0"/>
              </a:rPr>
              <a:t>CONTRATO DE SUMINISTRO: Adquisición permanente, </a:t>
            </a:r>
          </a:p>
          <a:p>
            <a:r>
              <a:rPr lang="es-CO" sz="2000" b="1">
                <a:latin typeface="Tahoma" pitchFamily="34" charset="0"/>
              </a:rPr>
              <a:t>periódica y continua de bienes y continua de bienes (gasolina, </a:t>
            </a:r>
          </a:p>
          <a:p>
            <a:r>
              <a:rPr lang="es-CO" sz="2000" b="1">
                <a:latin typeface="Tahoma" pitchFamily="34" charset="0"/>
              </a:rPr>
              <a:t>papelería Art 968 y ss C. Co.</a:t>
            </a:r>
          </a:p>
          <a:p>
            <a:endParaRPr lang="es-CO" sz="2000" b="1">
              <a:latin typeface="Tahoma" pitchFamily="34" charset="0"/>
            </a:endParaRPr>
          </a:p>
          <a:p>
            <a:pPr>
              <a:buFontTx/>
              <a:buChar char="•"/>
            </a:pPr>
            <a:r>
              <a:rPr lang="es-CO" sz="2000" b="1">
                <a:latin typeface="Tahoma" pitchFamily="34" charset="0"/>
              </a:rPr>
              <a:t>SERVICIOS PROFESIONALES: Art. 24 Numeral 1o. Literal d., </a:t>
            </a:r>
          </a:p>
          <a:p>
            <a:r>
              <a:rPr lang="es-CO" sz="2000" b="1">
                <a:latin typeface="Tahoma" pitchFamily="34" charset="0"/>
              </a:rPr>
              <a:t>Decreto 2170/02, art. 13 Inc 1o.</a:t>
            </a:r>
          </a:p>
          <a:p>
            <a:endParaRPr lang="es-CO" sz="2000" b="1">
              <a:latin typeface="Tahoma" pitchFamily="34" charset="0"/>
            </a:endParaRPr>
          </a:p>
          <a:p>
            <a:pPr>
              <a:buFontTx/>
              <a:buChar char="•"/>
            </a:pPr>
            <a:r>
              <a:rPr lang="es-CO" sz="2000" b="1">
                <a:latin typeface="Tahoma" pitchFamily="34" charset="0"/>
              </a:rPr>
              <a:t>SERVICIOS NO PROFESIONALES: Art. 32.3o. Ley 80/93</a:t>
            </a:r>
          </a:p>
          <a:p>
            <a:pPr>
              <a:buFontTx/>
              <a:buChar char="•"/>
            </a:pPr>
            <a:endParaRPr lang="es-CO" sz="2000" b="1">
              <a:latin typeface="Tahoma" pitchFamily="34" charset="0"/>
            </a:endParaRPr>
          </a:p>
          <a:p>
            <a:pPr>
              <a:buFontTx/>
              <a:buChar char="•"/>
            </a:pPr>
            <a:endParaRPr lang="es-CO" sz="2000" b="1">
              <a:latin typeface="Tahoma" pitchFamily="34" charset="0"/>
            </a:endParaRPr>
          </a:p>
          <a:p>
            <a:pPr>
              <a:buFontTx/>
              <a:buChar char="•"/>
            </a:pPr>
            <a:endParaRPr lang="es-CO" sz="2000" b="1">
              <a:latin typeface="Tahoma" pitchFamily="34" charset="0"/>
            </a:endParaRPr>
          </a:p>
          <a:p>
            <a:pPr>
              <a:buFontTx/>
              <a:buChar char="•"/>
            </a:pPr>
            <a:endParaRPr lang="es-ES" sz="2000" b="1">
              <a:latin typeface="Tahoma" pitchFamily="34" charset="0"/>
            </a:endParaRP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6323" name="3 Marcador de número de diapositiva"/>
          <p:cNvSpPr>
            <a:spLocks noGrp="1"/>
          </p:cNvSpPr>
          <p:nvPr>
            <p:ph type="sldNum" sz="quarter" idx="12"/>
          </p:nvPr>
        </p:nvSpPr>
        <p:spPr/>
        <p:txBody>
          <a:bodyPr/>
          <a:lstStyle/>
          <a:p>
            <a:pPr>
              <a:defRPr/>
            </a:pPr>
            <a:fld id="{968D8B4E-A498-4978-833F-CC1807BC8631}" type="slidenum">
              <a:rPr lang="es-ES"/>
              <a:pPr>
                <a:defRPr/>
              </a:pPr>
              <a:t>19</a:t>
            </a:fld>
            <a:endParaRPr lang="es-ES"/>
          </a:p>
        </p:txBody>
      </p:sp>
      <p:sp>
        <p:nvSpPr>
          <p:cNvPr id="52228" name="Text Box 4"/>
          <p:cNvSpPr txBox="1">
            <a:spLocks noChangeArrowheads="1"/>
          </p:cNvSpPr>
          <p:nvPr/>
        </p:nvSpPr>
        <p:spPr bwMode="auto">
          <a:xfrm>
            <a:off x="684213" y="1125538"/>
            <a:ext cx="8135937" cy="4054475"/>
          </a:xfrm>
          <a:prstGeom prst="rect">
            <a:avLst/>
          </a:prstGeom>
          <a:noFill/>
          <a:ln w="9525">
            <a:noFill/>
            <a:miter lim="800000"/>
            <a:headEnd/>
            <a:tailEnd/>
          </a:ln>
        </p:spPr>
        <p:txBody>
          <a:bodyPr>
            <a:spAutoFit/>
          </a:bodyPr>
          <a:lstStyle/>
          <a:p>
            <a:pPr>
              <a:buFontTx/>
              <a:buChar char="•"/>
            </a:pPr>
            <a:r>
              <a:rPr lang="es-CO" sz="1800"/>
              <a:t> </a:t>
            </a:r>
            <a:r>
              <a:rPr lang="es-CO" sz="2000" b="1">
                <a:latin typeface="Tahoma" pitchFamily="34" charset="0"/>
              </a:rPr>
              <a:t>DE APOYO A LA GESTION DE LA ENTIDAD: Art. 32.3 Ley 80/93, art 13 Inc. 2o. Decreto 2170/02</a:t>
            </a:r>
          </a:p>
          <a:p>
            <a:pPr>
              <a:buFontTx/>
              <a:buChar char="•"/>
            </a:pPr>
            <a:endParaRPr lang="es-CO" sz="2000" b="1">
              <a:latin typeface="Tahoma" pitchFamily="34" charset="0"/>
            </a:endParaRPr>
          </a:p>
          <a:p>
            <a:pPr>
              <a:buFontTx/>
              <a:buChar char="•"/>
            </a:pPr>
            <a:endParaRPr lang="es-CO" sz="2000" b="1">
              <a:latin typeface="Tahoma" pitchFamily="34" charset="0"/>
            </a:endParaRPr>
          </a:p>
          <a:p>
            <a:pPr>
              <a:buFontTx/>
              <a:buChar char="•"/>
            </a:pPr>
            <a:r>
              <a:rPr lang="es-CO" sz="2000" b="1">
                <a:latin typeface="Tahoma" pitchFamily="34" charset="0"/>
              </a:rPr>
              <a:t>ESPECIALIZADOS: ART. 4o. Num. 4o. Decreto 2170/02</a:t>
            </a:r>
          </a:p>
          <a:p>
            <a:endParaRPr lang="es-CO" sz="2000" b="1">
              <a:latin typeface="Tahoma" pitchFamily="34" charset="0"/>
            </a:endParaRPr>
          </a:p>
          <a:p>
            <a:r>
              <a:rPr lang="es-CO" sz="2000" b="1">
                <a:latin typeface="Tahoma" pitchFamily="34" charset="0"/>
              </a:rPr>
              <a:t> CONTRATO DE PRESTACION DE SERVICIOS DE SALUD </a:t>
            </a:r>
          </a:p>
          <a:p>
            <a:endParaRPr lang="es-CO" sz="2000" b="1">
              <a:latin typeface="Tahoma" pitchFamily="34" charset="0"/>
            </a:endParaRPr>
          </a:p>
          <a:p>
            <a:pPr>
              <a:buFontTx/>
              <a:buChar char="•"/>
            </a:pPr>
            <a:r>
              <a:rPr lang="es-CO" sz="2000" b="1">
                <a:latin typeface="Tahoma" pitchFamily="34" charset="0"/>
              </a:rPr>
              <a:t> PRESTACION DE SERVICIOS DOCENTES</a:t>
            </a:r>
          </a:p>
          <a:p>
            <a:endParaRPr lang="es-CO" sz="2000" b="1">
              <a:solidFill>
                <a:schemeClr val="tx2"/>
              </a:solidFill>
              <a:latin typeface="Tahoma" pitchFamily="34" charset="0"/>
            </a:endParaRPr>
          </a:p>
          <a:p>
            <a:pPr>
              <a:buFontTx/>
              <a:buChar char="•"/>
            </a:pPr>
            <a:endParaRPr lang="es-CO" sz="2000" b="1">
              <a:latin typeface="Tahoma" pitchFamily="34" charset="0"/>
            </a:endParaRPr>
          </a:p>
          <a:p>
            <a:pPr>
              <a:buFontTx/>
              <a:buChar char="•"/>
            </a:pPr>
            <a:endParaRPr lang="es-CO" sz="2000" b="1">
              <a:latin typeface="Tahoma" pitchFamily="34" charset="0"/>
            </a:endParaRPr>
          </a:p>
          <a:p>
            <a:pPr>
              <a:buFontTx/>
              <a:buChar char="•"/>
            </a:pPr>
            <a:endParaRPr lang="es-ES" sz="2000" b="1">
              <a:latin typeface="Tahoma" pitchFamily="34" charset="0"/>
            </a:endParaRP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7347" name="3 Marcador de número de diapositiva"/>
          <p:cNvSpPr>
            <a:spLocks noGrp="1"/>
          </p:cNvSpPr>
          <p:nvPr>
            <p:ph type="sldNum" sz="quarter" idx="12"/>
          </p:nvPr>
        </p:nvSpPr>
        <p:spPr/>
        <p:txBody>
          <a:bodyPr/>
          <a:lstStyle/>
          <a:p>
            <a:pPr>
              <a:defRPr/>
            </a:pPr>
            <a:fld id="{19C4D7C8-D678-4704-AF98-2F81DC626F55}" type="slidenum">
              <a:rPr lang="es-ES"/>
              <a:pPr>
                <a:defRPr/>
              </a:pPr>
              <a:t>20</a:t>
            </a:fld>
            <a:endParaRPr lang="es-ES"/>
          </a:p>
        </p:txBody>
      </p:sp>
      <p:sp>
        <p:nvSpPr>
          <p:cNvPr id="57348" name="Text Box 4"/>
          <p:cNvSpPr txBox="1">
            <a:spLocks noChangeArrowheads="1"/>
          </p:cNvSpPr>
          <p:nvPr/>
        </p:nvSpPr>
        <p:spPr bwMode="auto">
          <a:xfrm>
            <a:off x="468313" y="3284538"/>
            <a:ext cx="4502150" cy="1190625"/>
          </a:xfrm>
          <a:prstGeom prst="rect">
            <a:avLst/>
          </a:prstGeom>
          <a:noFill/>
          <a:ln w="9525">
            <a:noFill/>
            <a:miter lim="800000"/>
            <a:headEnd/>
            <a:tailEnd/>
          </a:ln>
        </p:spPr>
        <p:txBody>
          <a:bodyPr wrap="none">
            <a:spAutoFit/>
          </a:bodyPr>
          <a:lstStyle/>
          <a:p>
            <a:pPr>
              <a:defRPr/>
            </a:pPr>
            <a:r>
              <a:rPr lang="es-CO" sz="1800" b="1" dirty="0">
                <a:solidFill>
                  <a:schemeClr val="bg1">
                    <a:lumMod val="50000"/>
                  </a:schemeClr>
                </a:solidFill>
              </a:rPr>
              <a:t>CONTRATOS INTERADMINISTRATIVOS</a:t>
            </a:r>
          </a:p>
          <a:p>
            <a:pPr>
              <a:defRPr/>
            </a:pPr>
            <a:r>
              <a:rPr lang="es-CO" sz="1800" b="1" dirty="0">
                <a:solidFill>
                  <a:schemeClr val="bg1">
                    <a:lumMod val="50000"/>
                  </a:schemeClr>
                </a:solidFill>
              </a:rPr>
              <a:t>Art. 2 Ley 80/93</a:t>
            </a:r>
          </a:p>
          <a:p>
            <a:pPr>
              <a:defRPr/>
            </a:pPr>
            <a:r>
              <a:rPr lang="es-CO" sz="1800" b="1" dirty="0">
                <a:solidFill>
                  <a:schemeClr val="bg1">
                    <a:lumMod val="50000"/>
                  </a:schemeClr>
                </a:solidFill>
              </a:rPr>
              <a:t>Art 14 Decreto 2170/02, Derogado por</a:t>
            </a:r>
          </a:p>
          <a:p>
            <a:pPr>
              <a:defRPr/>
            </a:pPr>
            <a:r>
              <a:rPr lang="es-CO" sz="1800" b="1" dirty="0">
                <a:solidFill>
                  <a:schemeClr val="bg1">
                    <a:lumMod val="50000"/>
                  </a:schemeClr>
                </a:solidFill>
              </a:rPr>
              <a:t>El Art. 1o. Decreto 866, Abril 8 de 2003</a:t>
            </a:r>
            <a:endParaRPr lang="es-ES" sz="1800" b="1" dirty="0">
              <a:solidFill>
                <a:schemeClr val="bg1">
                  <a:lumMod val="50000"/>
                </a:schemeClr>
              </a:solidFill>
            </a:endParaRPr>
          </a:p>
        </p:txBody>
      </p:sp>
      <p:sp>
        <p:nvSpPr>
          <p:cNvPr id="53253" name="AutoShape 5"/>
          <p:cNvSpPr>
            <a:spLocks/>
          </p:cNvSpPr>
          <p:nvPr/>
        </p:nvSpPr>
        <p:spPr bwMode="auto">
          <a:xfrm>
            <a:off x="5003800" y="2781300"/>
            <a:ext cx="504825" cy="1727200"/>
          </a:xfrm>
          <a:prstGeom prst="leftBrace">
            <a:avLst>
              <a:gd name="adj1" fmla="val 28512"/>
              <a:gd name="adj2" fmla="val 50000"/>
            </a:avLst>
          </a:prstGeom>
          <a:noFill/>
          <a:ln w="9525">
            <a:solidFill>
              <a:schemeClr val="tx1"/>
            </a:solidFill>
            <a:miter lim="800000"/>
            <a:headEnd/>
            <a:tailEnd/>
          </a:ln>
        </p:spPr>
        <p:txBody>
          <a:bodyPr wrap="none" anchor="ctr"/>
          <a:lstStyle/>
          <a:p>
            <a:endParaRPr lang="es-ES"/>
          </a:p>
        </p:txBody>
      </p:sp>
      <p:sp>
        <p:nvSpPr>
          <p:cNvPr id="53254" name="Text Box 6"/>
          <p:cNvSpPr txBox="1">
            <a:spLocks noChangeArrowheads="1"/>
          </p:cNvSpPr>
          <p:nvPr/>
        </p:nvSpPr>
        <p:spPr bwMode="auto">
          <a:xfrm>
            <a:off x="5292725" y="2133600"/>
            <a:ext cx="344488" cy="366713"/>
          </a:xfrm>
          <a:prstGeom prst="rect">
            <a:avLst/>
          </a:prstGeom>
          <a:noFill/>
          <a:ln w="9525">
            <a:noFill/>
            <a:miter lim="800000"/>
            <a:headEnd/>
            <a:tailEnd/>
          </a:ln>
        </p:spPr>
        <p:txBody>
          <a:bodyPr>
            <a:spAutoFit/>
          </a:bodyPr>
          <a:lstStyle/>
          <a:p>
            <a:pPr>
              <a:buClr>
                <a:schemeClr val="accent1"/>
              </a:buClr>
              <a:buFont typeface="Wingdings" pitchFamily="2" charset="2"/>
              <a:buChar char="Ø"/>
            </a:pPr>
            <a:endParaRPr lang="es-ES" sz="1800"/>
          </a:p>
        </p:txBody>
      </p:sp>
      <p:sp>
        <p:nvSpPr>
          <p:cNvPr id="53255" name="Text Box 7"/>
          <p:cNvSpPr txBox="1">
            <a:spLocks noChangeArrowheads="1"/>
          </p:cNvSpPr>
          <p:nvPr/>
        </p:nvSpPr>
        <p:spPr bwMode="auto">
          <a:xfrm>
            <a:off x="5364163" y="3141663"/>
            <a:ext cx="2663825" cy="1006475"/>
          </a:xfrm>
          <a:prstGeom prst="rect">
            <a:avLst/>
          </a:prstGeom>
          <a:noFill/>
          <a:ln w="9525">
            <a:noFill/>
            <a:miter lim="800000"/>
            <a:headEnd/>
            <a:tailEnd/>
          </a:ln>
        </p:spPr>
        <p:txBody>
          <a:bodyPr>
            <a:spAutoFit/>
          </a:bodyPr>
          <a:lstStyle/>
          <a:p>
            <a:pPr>
              <a:buFontTx/>
              <a:buChar char="•"/>
            </a:pPr>
            <a:r>
              <a:rPr lang="es-CO" sz="2000" b="1"/>
              <a:t> Cooperativas</a:t>
            </a:r>
          </a:p>
          <a:p>
            <a:endParaRPr lang="es-CO" sz="2000" b="1"/>
          </a:p>
          <a:p>
            <a:pPr>
              <a:buFontTx/>
              <a:buChar char="•"/>
            </a:pPr>
            <a:r>
              <a:rPr lang="es-CO" sz="2000" b="1"/>
              <a:t> Asociaciones</a:t>
            </a:r>
            <a:endParaRPr lang="es-ES" sz="2000" b="1"/>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8371" name="3 Marcador de número de diapositiva"/>
          <p:cNvSpPr>
            <a:spLocks noGrp="1"/>
          </p:cNvSpPr>
          <p:nvPr>
            <p:ph type="sldNum" sz="quarter" idx="12"/>
          </p:nvPr>
        </p:nvSpPr>
        <p:spPr/>
        <p:txBody>
          <a:bodyPr/>
          <a:lstStyle/>
          <a:p>
            <a:pPr>
              <a:defRPr/>
            </a:pPr>
            <a:fld id="{6158A4DF-CD78-40B5-A85F-4B5A095FD666}" type="slidenum">
              <a:rPr lang="es-ES"/>
              <a:pPr>
                <a:defRPr/>
              </a:pPr>
              <a:t>21</a:t>
            </a:fld>
            <a:endParaRPr lang="es-ES"/>
          </a:p>
        </p:txBody>
      </p:sp>
      <p:sp>
        <p:nvSpPr>
          <p:cNvPr id="54276" name="AutoShape 3"/>
          <p:cNvSpPr>
            <a:spLocks/>
          </p:cNvSpPr>
          <p:nvPr/>
        </p:nvSpPr>
        <p:spPr bwMode="auto">
          <a:xfrm>
            <a:off x="4356100" y="2781300"/>
            <a:ext cx="504825" cy="1584325"/>
          </a:xfrm>
          <a:prstGeom prst="leftBrace">
            <a:avLst>
              <a:gd name="adj1" fmla="val 26153"/>
              <a:gd name="adj2" fmla="val 50000"/>
            </a:avLst>
          </a:prstGeom>
          <a:noFill/>
          <a:ln w="57150">
            <a:solidFill>
              <a:schemeClr val="tx1"/>
            </a:solidFill>
            <a:miter lim="800000"/>
            <a:headEnd/>
            <a:tailEnd/>
          </a:ln>
        </p:spPr>
        <p:txBody>
          <a:bodyPr wrap="none" anchor="ctr"/>
          <a:lstStyle/>
          <a:p>
            <a:endParaRPr lang="es-ES"/>
          </a:p>
        </p:txBody>
      </p:sp>
      <p:sp>
        <p:nvSpPr>
          <p:cNvPr id="54277" name="Text Box 4"/>
          <p:cNvSpPr txBox="1">
            <a:spLocks noChangeArrowheads="1"/>
          </p:cNvSpPr>
          <p:nvPr/>
        </p:nvSpPr>
        <p:spPr bwMode="auto">
          <a:xfrm>
            <a:off x="5292725" y="2133600"/>
            <a:ext cx="344488" cy="366713"/>
          </a:xfrm>
          <a:prstGeom prst="rect">
            <a:avLst/>
          </a:prstGeom>
          <a:noFill/>
          <a:ln w="9525">
            <a:noFill/>
            <a:miter lim="800000"/>
            <a:headEnd/>
            <a:tailEnd/>
          </a:ln>
        </p:spPr>
        <p:txBody>
          <a:bodyPr>
            <a:spAutoFit/>
          </a:bodyPr>
          <a:lstStyle/>
          <a:p>
            <a:pPr>
              <a:buClr>
                <a:schemeClr val="accent1"/>
              </a:buClr>
              <a:buFont typeface="Wingdings" pitchFamily="2" charset="2"/>
              <a:buChar char="Ø"/>
            </a:pPr>
            <a:endParaRPr lang="es-ES" sz="1800"/>
          </a:p>
        </p:txBody>
      </p:sp>
      <p:sp>
        <p:nvSpPr>
          <p:cNvPr id="54278" name="Text Box 5"/>
          <p:cNvSpPr txBox="1">
            <a:spLocks noChangeArrowheads="1"/>
          </p:cNvSpPr>
          <p:nvPr/>
        </p:nvSpPr>
        <p:spPr bwMode="auto">
          <a:xfrm>
            <a:off x="4859338" y="2852738"/>
            <a:ext cx="3673475" cy="2014537"/>
          </a:xfrm>
          <a:prstGeom prst="rect">
            <a:avLst/>
          </a:prstGeom>
          <a:noFill/>
          <a:ln w="9525">
            <a:noFill/>
            <a:miter lim="800000"/>
            <a:headEnd/>
            <a:tailEnd/>
          </a:ln>
        </p:spPr>
        <p:txBody>
          <a:bodyPr>
            <a:spAutoFit/>
          </a:bodyPr>
          <a:lstStyle/>
          <a:p>
            <a:pPr>
              <a:buFont typeface="Courier New" pitchFamily="49" charset="0"/>
              <a:buChar char="o"/>
            </a:pPr>
            <a:r>
              <a:rPr lang="es-CO" sz="1800" b="1"/>
              <a:t>Son Organismos multilaterales</a:t>
            </a:r>
          </a:p>
          <a:p>
            <a:pPr>
              <a:buFont typeface="Courier New" pitchFamily="49" charset="0"/>
              <a:buChar char="o"/>
            </a:pPr>
            <a:r>
              <a:rPr lang="es-CO" sz="1800" b="1"/>
              <a:t>Aquellas personas extranjeras de derecho público u organismos de cooperación, asistencia o ayudas internacionales </a:t>
            </a:r>
            <a:endParaRPr lang="es-ES" sz="1800" b="1"/>
          </a:p>
        </p:txBody>
      </p:sp>
      <p:sp>
        <p:nvSpPr>
          <p:cNvPr id="58375" name="Text Box 6"/>
          <p:cNvSpPr txBox="1">
            <a:spLocks noChangeArrowheads="1"/>
          </p:cNvSpPr>
          <p:nvPr/>
        </p:nvSpPr>
        <p:spPr bwMode="auto">
          <a:xfrm>
            <a:off x="539750" y="3089275"/>
            <a:ext cx="4032250" cy="1190625"/>
          </a:xfrm>
          <a:prstGeom prst="rect">
            <a:avLst/>
          </a:prstGeom>
          <a:noFill/>
          <a:ln w="9525">
            <a:noFill/>
            <a:miter lim="800000"/>
            <a:headEnd/>
            <a:tailEnd/>
          </a:ln>
        </p:spPr>
        <p:txBody>
          <a:bodyPr>
            <a:spAutoFit/>
          </a:bodyPr>
          <a:lstStyle/>
          <a:p>
            <a:pPr>
              <a:defRPr/>
            </a:pPr>
            <a:r>
              <a:rPr lang="es-CO" sz="1800" b="1" dirty="0">
                <a:solidFill>
                  <a:schemeClr val="bg1">
                    <a:lumMod val="50000"/>
                  </a:schemeClr>
                </a:solidFill>
              </a:rPr>
              <a:t>CONTRATOS CON ORGANISMOS </a:t>
            </a:r>
          </a:p>
          <a:p>
            <a:pPr>
              <a:defRPr/>
            </a:pPr>
            <a:r>
              <a:rPr lang="es-CO" sz="1800" b="1" dirty="0">
                <a:solidFill>
                  <a:schemeClr val="bg1">
                    <a:lumMod val="50000"/>
                  </a:schemeClr>
                </a:solidFill>
              </a:rPr>
              <a:t>MULTILATERALES</a:t>
            </a:r>
          </a:p>
          <a:p>
            <a:pPr>
              <a:defRPr/>
            </a:pPr>
            <a:r>
              <a:rPr lang="es-CO" sz="1800" b="1" dirty="0">
                <a:solidFill>
                  <a:schemeClr val="bg1">
                    <a:lumMod val="50000"/>
                  </a:schemeClr>
                </a:solidFill>
              </a:rPr>
              <a:t>ART. 13 Ley 80/93</a:t>
            </a:r>
          </a:p>
          <a:p>
            <a:pPr>
              <a:defRPr/>
            </a:pPr>
            <a:r>
              <a:rPr lang="es-CO" sz="1800" b="1" dirty="0">
                <a:solidFill>
                  <a:schemeClr val="bg1">
                    <a:lumMod val="50000"/>
                  </a:schemeClr>
                </a:solidFill>
              </a:rPr>
              <a:t>Art. 2170/02 art. 15</a:t>
            </a:r>
            <a:endParaRPr lang="es-ES" sz="1800" b="1" dirty="0">
              <a:solidFill>
                <a:schemeClr val="bg1">
                  <a:lumMod val="50000"/>
                </a:schemeClr>
              </a:solidFill>
            </a:endParaRP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59395" name="3 Marcador de número de diapositiva"/>
          <p:cNvSpPr>
            <a:spLocks noGrp="1"/>
          </p:cNvSpPr>
          <p:nvPr>
            <p:ph type="sldNum" sz="quarter" idx="12"/>
          </p:nvPr>
        </p:nvSpPr>
        <p:spPr/>
        <p:txBody>
          <a:bodyPr/>
          <a:lstStyle/>
          <a:p>
            <a:pPr>
              <a:defRPr/>
            </a:pPr>
            <a:fld id="{B55A1EAC-4E8C-4794-AB86-5BADAB8A2DD6}" type="slidenum">
              <a:rPr lang="es-ES"/>
              <a:pPr>
                <a:defRPr/>
              </a:pPr>
              <a:t>22</a:t>
            </a:fld>
            <a:endParaRPr lang="es-ES"/>
          </a:p>
        </p:txBody>
      </p:sp>
      <p:sp>
        <p:nvSpPr>
          <p:cNvPr id="59396" name="Text Box 4"/>
          <p:cNvSpPr txBox="1">
            <a:spLocks noChangeArrowheads="1"/>
          </p:cNvSpPr>
          <p:nvPr/>
        </p:nvSpPr>
        <p:spPr bwMode="auto">
          <a:xfrm>
            <a:off x="428625" y="3143250"/>
            <a:ext cx="3219450" cy="366713"/>
          </a:xfrm>
          <a:prstGeom prst="rect">
            <a:avLst/>
          </a:prstGeom>
          <a:noFill/>
          <a:ln w="9525">
            <a:noFill/>
            <a:miter lim="800000"/>
            <a:headEnd/>
            <a:tailEnd/>
          </a:ln>
        </p:spPr>
        <p:txBody>
          <a:bodyPr wrap="none">
            <a:spAutoFit/>
          </a:bodyPr>
          <a:lstStyle/>
          <a:p>
            <a:pPr>
              <a:defRPr/>
            </a:pPr>
            <a:r>
              <a:rPr lang="es-CO" sz="1800" b="1" dirty="0">
                <a:solidFill>
                  <a:schemeClr val="bg1">
                    <a:lumMod val="50000"/>
                  </a:schemeClr>
                </a:solidFill>
              </a:rPr>
              <a:t>CONTRATOS DE SEGUROS</a:t>
            </a:r>
            <a:endParaRPr lang="es-ES" sz="1800" b="1" dirty="0">
              <a:solidFill>
                <a:schemeClr val="bg1">
                  <a:lumMod val="50000"/>
                </a:schemeClr>
              </a:solidFill>
            </a:endParaRPr>
          </a:p>
        </p:txBody>
      </p:sp>
      <p:sp>
        <p:nvSpPr>
          <p:cNvPr id="55301" name="AutoShape 5"/>
          <p:cNvSpPr>
            <a:spLocks/>
          </p:cNvSpPr>
          <p:nvPr/>
        </p:nvSpPr>
        <p:spPr bwMode="auto">
          <a:xfrm>
            <a:off x="3708400" y="1844675"/>
            <a:ext cx="287338" cy="3168650"/>
          </a:xfrm>
          <a:prstGeom prst="leftBrace">
            <a:avLst>
              <a:gd name="adj1" fmla="val 91897"/>
              <a:gd name="adj2" fmla="val 50000"/>
            </a:avLst>
          </a:prstGeom>
          <a:noFill/>
          <a:ln w="9525">
            <a:solidFill>
              <a:schemeClr val="tx1"/>
            </a:solidFill>
            <a:miter lim="800000"/>
            <a:headEnd/>
            <a:tailEnd/>
          </a:ln>
        </p:spPr>
        <p:txBody>
          <a:bodyPr wrap="none" anchor="ctr"/>
          <a:lstStyle/>
          <a:p>
            <a:endParaRPr lang="es-ES"/>
          </a:p>
        </p:txBody>
      </p:sp>
      <p:sp>
        <p:nvSpPr>
          <p:cNvPr id="55302" name="Text Box 6"/>
          <p:cNvSpPr txBox="1">
            <a:spLocks noChangeArrowheads="1"/>
          </p:cNvSpPr>
          <p:nvPr/>
        </p:nvSpPr>
        <p:spPr bwMode="auto">
          <a:xfrm>
            <a:off x="3995738" y="1916113"/>
            <a:ext cx="4911725" cy="2868612"/>
          </a:xfrm>
          <a:prstGeom prst="rect">
            <a:avLst/>
          </a:prstGeom>
          <a:noFill/>
          <a:ln w="9525">
            <a:noFill/>
            <a:miter lim="800000"/>
            <a:headEnd/>
            <a:tailEnd/>
          </a:ln>
        </p:spPr>
        <p:txBody>
          <a:bodyPr>
            <a:spAutoFit/>
          </a:bodyPr>
          <a:lstStyle/>
          <a:p>
            <a:r>
              <a:rPr lang="es-CO" sz="1800" b="1">
                <a:latin typeface="Tahoma" pitchFamily="34" charset="0"/>
              </a:rPr>
              <a:t>Es el procedimiento utilizado para la </a:t>
            </a:r>
            <a:r>
              <a:rPr lang="es-CO" sz="2000" b="1">
                <a:latin typeface="Tahoma" pitchFamily="34" charset="0"/>
              </a:rPr>
              <a:t>contratación</a:t>
            </a:r>
            <a:r>
              <a:rPr lang="es-CO" sz="1800" b="1">
                <a:latin typeface="Tahoma" pitchFamily="34" charset="0"/>
              </a:rPr>
              <a:t> de seguros por regla general y sin consideración a  la cuantía  inicia con la contratación de los intermediarios o agentes de seguros.</a:t>
            </a:r>
          </a:p>
          <a:p>
            <a:endParaRPr lang="es-CO" sz="1800" b="1">
              <a:latin typeface="Tahoma" pitchFamily="34" charset="0"/>
            </a:endParaRPr>
          </a:p>
          <a:p>
            <a:r>
              <a:rPr lang="es-CO" sz="1800" b="1">
                <a:latin typeface="Tahoma" pitchFamily="34" charset="0"/>
              </a:rPr>
              <a:t>Solo en casos excepcionales justificados por la entidad , podrá efectuarse  esta selección de manera concomitante (Decreto 1496/98</a:t>
            </a:r>
            <a:endParaRPr lang="es-ES" sz="1800" b="1">
              <a:latin typeface="Tahoma" pitchFamily="34" charset="0"/>
            </a:endParaRPr>
          </a:p>
        </p:txBody>
      </p:sp>
    </p:spTree>
  </p:cSld>
  <p:clrMapOvr>
    <a:masterClrMapping/>
  </p:clrMapOvr>
  <p:transition>
    <p:cover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2643182"/>
            <a:ext cx="9001188" cy="2062103"/>
          </a:xfrm>
          <a:prstGeom prst="rect">
            <a:avLst/>
          </a:prstGeom>
          <a:noFill/>
        </p:spPr>
        <p:txBody>
          <a:bodyPr>
            <a:spAutoFit/>
          </a:bodyPr>
          <a:lstStyle/>
          <a:p>
            <a:pPr algn="ctr">
              <a:defRPr/>
            </a:pPr>
            <a:r>
              <a:rPr lang="es-ES" sz="4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PRINCIPIOS RECTORES DE LA CONTRATACION ESTATAL</a:t>
            </a:r>
            <a:r>
              <a:rPr lang="es-ES" sz="5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
            </a:r>
            <a:br>
              <a:rPr lang="es-ES" sz="54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br>
            <a:endParaRPr lang="es-ES" sz="48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ndParaRPr>
          </a:p>
        </p:txBody>
      </p:sp>
      <p:sp>
        <p:nvSpPr>
          <p:cNvPr id="62467" name="3 Marcador de número de diapositiva"/>
          <p:cNvSpPr>
            <a:spLocks noGrp="1"/>
          </p:cNvSpPr>
          <p:nvPr>
            <p:ph type="sldNum" sz="quarter" idx="12"/>
          </p:nvPr>
        </p:nvSpPr>
        <p:spPr/>
        <p:txBody>
          <a:bodyPr/>
          <a:lstStyle/>
          <a:p>
            <a:pPr>
              <a:defRPr/>
            </a:pPr>
            <a:fld id="{F20BD241-D845-43AA-9F01-25D78744C9DD}" type="slidenum">
              <a:rPr lang="es-ES"/>
              <a:pPr>
                <a:defRPr/>
              </a:pPr>
              <a:t>23</a:t>
            </a:fld>
            <a:endParaRPr lang="es-ES"/>
          </a:p>
        </p:txBody>
      </p:sp>
    </p:spTree>
  </p:cSld>
  <p:clrMapOvr>
    <a:masterClrMapping/>
  </p:clrMapOvr>
  <p:transition>
    <p:cover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3491" name="3 Marcador de número de diapositiva"/>
          <p:cNvSpPr>
            <a:spLocks noGrp="1"/>
          </p:cNvSpPr>
          <p:nvPr>
            <p:ph type="sldNum" sz="quarter" idx="12"/>
          </p:nvPr>
        </p:nvSpPr>
        <p:spPr/>
        <p:txBody>
          <a:bodyPr/>
          <a:lstStyle/>
          <a:p>
            <a:pPr>
              <a:defRPr/>
            </a:pPr>
            <a:fld id="{02EF4826-AA9B-486C-8EB1-B9CEBA451C59}" type="slidenum">
              <a:rPr lang="es-ES"/>
              <a:pPr>
                <a:defRPr/>
              </a:pPr>
              <a:t>24</a:t>
            </a:fld>
            <a:endParaRPr lang="es-ES"/>
          </a:p>
        </p:txBody>
      </p:sp>
      <p:sp>
        <p:nvSpPr>
          <p:cNvPr id="59396" name="Text Box 4"/>
          <p:cNvSpPr txBox="1">
            <a:spLocks noChangeArrowheads="1"/>
          </p:cNvSpPr>
          <p:nvPr/>
        </p:nvSpPr>
        <p:spPr bwMode="auto">
          <a:xfrm>
            <a:off x="3276600" y="2133600"/>
            <a:ext cx="3095625" cy="1541463"/>
          </a:xfrm>
          <a:prstGeom prst="rect">
            <a:avLst/>
          </a:prstGeom>
          <a:noFill/>
          <a:ln w="76200">
            <a:solidFill>
              <a:srgbClr val="FF0000"/>
            </a:solidFill>
            <a:miter lim="800000"/>
            <a:headEnd/>
            <a:tailEnd/>
          </a:ln>
        </p:spPr>
        <p:txBody>
          <a:bodyPr>
            <a:spAutoFit/>
          </a:bodyPr>
          <a:lstStyle/>
          <a:p>
            <a:pPr eaLnBrk="1" hangingPunct="1"/>
            <a:r>
              <a:rPr lang="es-CO" sz="1800" b="1"/>
              <a:t>art,.2, 6,90,121,122,123</a:t>
            </a:r>
          </a:p>
          <a:p>
            <a:pPr eaLnBrk="1" hangingPunct="1"/>
            <a:r>
              <a:rPr lang="es-CO" sz="1800" b="1"/>
              <a:t>ART 209, 339 Y 341 Art 83 </a:t>
            </a:r>
          </a:p>
          <a:p>
            <a:pPr eaLnBrk="1" hangingPunct="1"/>
            <a:r>
              <a:rPr lang="es-CO" sz="1800" b="1"/>
              <a:t>Art. 273 C.P</a:t>
            </a:r>
          </a:p>
          <a:p>
            <a:pPr eaLnBrk="1" hangingPunct="1"/>
            <a:endParaRPr lang="es-ES" sz="1800" b="1"/>
          </a:p>
          <a:p>
            <a:pPr eaLnBrk="1" hangingPunct="1"/>
            <a:endParaRPr lang="es-ES" sz="1800" b="1"/>
          </a:p>
        </p:txBody>
      </p:sp>
      <p:sp>
        <p:nvSpPr>
          <p:cNvPr id="59397" name="AutoShape 5"/>
          <p:cNvSpPr>
            <a:spLocks/>
          </p:cNvSpPr>
          <p:nvPr/>
        </p:nvSpPr>
        <p:spPr bwMode="auto">
          <a:xfrm>
            <a:off x="2916238" y="2133600"/>
            <a:ext cx="296862" cy="1560513"/>
          </a:xfrm>
          <a:prstGeom prst="leftBrace">
            <a:avLst>
              <a:gd name="adj1" fmla="val 43806"/>
              <a:gd name="adj2" fmla="val 50000"/>
            </a:avLst>
          </a:prstGeom>
          <a:noFill/>
          <a:ln w="9525">
            <a:solidFill>
              <a:schemeClr val="tx1"/>
            </a:solidFill>
            <a:round/>
            <a:headEnd/>
            <a:tailEnd/>
          </a:ln>
        </p:spPr>
        <p:txBody>
          <a:bodyPr wrap="none" anchor="ctr"/>
          <a:lstStyle/>
          <a:p>
            <a:endParaRPr lang="es-ES"/>
          </a:p>
        </p:txBody>
      </p:sp>
      <p:sp>
        <p:nvSpPr>
          <p:cNvPr id="63494" name="Rectangle 6"/>
          <p:cNvSpPr>
            <a:spLocks noChangeArrowheads="1"/>
          </p:cNvSpPr>
          <p:nvPr/>
        </p:nvSpPr>
        <p:spPr bwMode="auto">
          <a:xfrm flipH="1">
            <a:off x="252413" y="2420938"/>
            <a:ext cx="2373312" cy="646112"/>
          </a:xfrm>
          <a:prstGeom prst="rect">
            <a:avLst/>
          </a:prstGeom>
          <a:noFill/>
          <a:ln w="76200">
            <a:solidFill>
              <a:schemeClr val="tx1"/>
            </a:solidFill>
            <a:miter lim="800000"/>
            <a:headEnd/>
            <a:tailEnd/>
          </a:ln>
        </p:spPr>
        <p:txBody>
          <a:bodyPr>
            <a:spAutoFit/>
          </a:bodyPr>
          <a:lstStyle/>
          <a:p>
            <a:pPr eaLnBrk="1" hangingPunct="1">
              <a:defRPr/>
            </a:pPr>
            <a:r>
              <a:rPr lang="es-CO" sz="1800" b="1" dirty="0">
                <a:solidFill>
                  <a:schemeClr val="bg1">
                    <a:lumMod val="50000"/>
                  </a:schemeClr>
                </a:solidFill>
              </a:rPr>
              <a:t>MARCO CONSTITUCIONAL</a:t>
            </a:r>
            <a:endParaRPr lang="es-ES" sz="1800" b="1" dirty="0">
              <a:solidFill>
                <a:schemeClr val="bg1">
                  <a:lumMod val="50000"/>
                </a:schemeClr>
              </a:solidFill>
            </a:endParaRPr>
          </a:p>
        </p:txBody>
      </p:sp>
    </p:spTree>
  </p:cSld>
  <p:clrMapOvr>
    <a:masterClrMapping/>
  </p:clrMapOvr>
  <p:transition>
    <p:cover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4515" name="3 Marcador de número de diapositiva"/>
          <p:cNvSpPr>
            <a:spLocks noGrp="1"/>
          </p:cNvSpPr>
          <p:nvPr>
            <p:ph type="sldNum" sz="quarter" idx="12"/>
          </p:nvPr>
        </p:nvSpPr>
        <p:spPr/>
        <p:txBody>
          <a:bodyPr/>
          <a:lstStyle/>
          <a:p>
            <a:pPr>
              <a:defRPr/>
            </a:pPr>
            <a:fld id="{C78C0CC6-31F0-4496-9407-A8D5F47A032D}" type="slidenum">
              <a:rPr lang="es-ES"/>
              <a:pPr>
                <a:defRPr/>
              </a:pPr>
              <a:t>25</a:t>
            </a:fld>
            <a:endParaRPr lang="es-ES"/>
          </a:p>
        </p:txBody>
      </p:sp>
      <p:sp>
        <p:nvSpPr>
          <p:cNvPr id="64516" name="Text Box 4"/>
          <p:cNvSpPr txBox="1">
            <a:spLocks noChangeArrowheads="1"/>
          </p:cNvSpPr>
          <p:nvPr/>
        </p:nvSpPr>
        <p:spPr bwMode="auto">
          <a:xfrm>
            <a:off x="323850" y="2708275"/>
            <a:ext cx="1655763" cy="646113"/>
          </a:xfrm>
          <a:prstGeom prst="rect">
            <a:avLst/>
          </a:prstGeom>
          <a:noFill/>
          <a:ln w="76200">
            <a:solidFill>
              <a:schemeClr val="tx1"/>
            </a:solidFill>
            <a:miter lim="800000"/>
            <a:headEnd/>
            <a:tailEnd/>
          </a:ln>
        </p:spPr>
        <p:txBody>
          <a:bodyPr>
            <a:spAutoFit/>
          </a:bodyPr>
          <a:lstStyle/>
          <a:p>
            <a:pPr eaLnBrk="1" hangingPunct="1">
              <a:spcBef>
                <a:spcPct val="50000"/>
              </a:spcBef>
              <a:defRPr/>
            </a:pPr>
            <a:r>
              <a:rPr lang="es-CO" sz="1800" b="1" dirty="0">
                <a:solidFill>
                  <a:schemeClr val="bg1">
                    <a:lumMod val="50000"/>
                  </a:schemeClr>
                </a:solidFill>
              </a:rPr>
              <a:t>MARCO LEGAL</a:t>
            </a:r>
            <a:endParaRPr lang="es-ES" sz="1800" b="1" dirty="0">
              <a:solidFill>
                <a:schemeClr val="bg1">
                  <a:lumMod val="50000"/>
                </a:schemeClr>
              </a:solidFill>
            </a:endParaRPr>
          </a:p>
        </p:txBody>
      </p:sp>
      <p:sp>
        <p:nvSpPr>
          <p:cNvPr id="60421" name="AutoShape 5"/>
          <p:cNvSpPr>
            <a:spLocks/>
          </p:cNvSpPr>
          <p:nvPr/>
        </p:nvSpPr>
        <p:spPr bwMode="auto">
          <a:xfrm>
            <a:off x="2051050" y="1844675"/>
            <a:ext cx="441325" cy="3529013"/>
          </a:xfrm>
          <a:prstGeom prst="leftBrace">
            <a:avLst>
              <a:gd name="adj1" fmla="val 66637"/>
              <a:gd name="adj2" fmla="val 50000"/>
            </a:avLst>
          </a:prstGeom>
          <a:noFill/>
          <a:ln w="9525">
            <a:solidFill>
              <a:schemeClr val="tx1"/>
            </a:solidFill>
            <a:round/>
            <a:headEnd/>
            <a:tailEnd/>
          </a:ln>
        </p:spPr>
        <p:txBody>
          <a:bodyPr wrap="none" anchor="ctr"/>
          <a:lstStyle/>
          <a:p>
            <a:endParaRPr lang="es-ES"/>
          </a:p>
        </p:txBody>
      </p:sp>
      <p:sp>
        <p:nvSpPr>
          <p:cNvPr id="60422" name="Text Box 6"/>
          <p:cNvSpPr txBox="1">
            <a:spLocks noChangeArrowheads="1"/>
          </p:cNvSpPr>
          <p:nvPr/>
        </p:nvSpPr>
        <p:spPr bwMode="auto">
          <a:xfrm>
            <a:off x="2555875" y="2133600"/>
            <a:ext cx="184150" cy="366713"/>
          </a:xfrm>
          <a:prstGeom prst="rect">
            <a:avLst/>
          </a:prstGeom>
          <a:noFill/>
          <a:ln w="9525">
            <a:noFill/>
            <a:miter lim="800000"/>
            <a:headEnd/>
            <a:tailEnd/>
          </a:ln>
        </p:spPr>
        <p:txBody>
          <a:bodyPr wrap="none">
            <a:spAutoFit/>
          </a:bodyPr>
          <a:lstStyle/>
          <a:p>
            <a:pPr eaLnBrk="1" hangingPunct="1"/>
            <a:endParaRPr lang="es-ES" sz="1800"/>
          </a:p>
        </p:txBody>
      </p:sp>
      <p:sp>
        <p:nvSpPr>
          <p:cNvPr id="60423" name="Text Box 7"/>
          <p:cNvSpPr txBox="1">
            <a:spLocks noChangeArrowheads="1"/>
          </p:cNvSpPr>
          <p:nvPr/>
        </p:nvSpPr>
        <p:spPr bwMode="auto">
          <a:xfrm>
            <a:off x="2627313" y="1844675"/>
            <a:ext cx="4232275" cy="3606800"/>
          </a:xfrm>
          <a:prstGeom prst="rect">
            <a:avLst/>
          </a:prstGeom>
          <a:noFill/>
          <a:ln w="76200">
            <a:solidFill>
              <a:srgbClr val="FF0000"/>
            </a:solidFill>
            <a:miter lim="800000"/>
            <a:headEnd/>
            <a:tailEnd/>
          </a:ln>
        </p:spPr>
        <p:txBody>
          <a:bodyPr>
            <a:spAutoFit/>
          </a:bodyPr>
          <a:lstStyle/>
          <a:p>
            <a:pPr eaLnBrk="1" hangingPunct="1">
              <a:spcBef>
                <a:spcPct val="50000"/>
              </a:spcBef>
            </a:pPr>
            <a:r>
              <a:rPr lang="es-CO" sz="1800" b="1"/>
              <a:t>ART. Art 1618 a 1624 C.C.</a:t>
            </a:r>
          </a:p>
          <a:p>
            <a:pPr eaLnBrk="1" hangingPunct="1">
              <a:spcBef>
                <a:spcPct val="50000"/>
              </a:spcBef>
            </a:pPr>
            <a:r>
              <a:rPr lang="es-CO" sz="1800" b="1"/>
              <a:t>Art. 23, 24,  25.6.7.11.14 DE LA Ley 80/93</a:t>
            </a:r>
          </a:p>
          <a:p>
            <a:pPr eaLnBrk="1" hangingPunct="1">
              <a:spcBef>
                <a:spcPct val="50000"/>
              </a:spcBef>
            </a:pPr>
            <a:r>
              <a:rPr lang="es-CO" sz="1800" b="1"/>
              <a:t>Art.26.3 Ley 80/93</a:t>
            </a:r>
          </a:p>
          <a:p>
            <a:pPr eaLnBrk="1" hangingPunct="1">
              <a:spcBef>
                <a:spcPct val="50000"/>
              </a:spcBef>
            </a:pPr>
            <a:r>
              <a:rPr lang="es-CO" sz="1800" b="1"/>
              <a:t>Art 30.1 y 2 Ley 80/93</a:t>
            </a:r>
          </a:p>
          <a:p>
            <a:pPr eaLnBrk="1" hangingPunct="1">
              <a:spcBef>
                <a:spcPct val="50000"/>
              </a:spcBef>
            </a:pPr>
            <a:r>
              <a:rPr lang="es-CO" sz="1800" b="1"/>
              <a:t>Decreto 01/84</a:t>
            </a:r>
          </a:p>
          <a:p>
            <a:pPr eaLnBrk="1" hangingPunct="1">
              <a:spcBef>
                <a:spcPct val="50000"/>
              </a:spcBef>
            </a:pPr>
            <a:r>
              <a:rPr lang="es-CO" sz="1800" b="1"/>
              <a:t>Decreto2170/02</a:t>
            </a:r>
          </a:p>
          <a:p>
            <a:pPr eaLnBrk="1" hangingPunct="1">
              <a:spcBef>
                <a:spcPct val="50000"/>
              </a:spcBef>
            </a:pPr>
            <a:r>
              <a:rPr lang="es-CO" sz="1800" b="1"/>
              <a:t>Art. 3 C.C.A.</a:t>
            </a:r>
          </a:p>
          <a:p>
            <a:pPr eaLnBrk="1" hangingPunct="1">
              <a:spcBef>
                <a:spcPct val="50000"/>
              </a:spcBef>
            </a:pPr>
            <a:r>
              <a:rPr lang="es-CO" sz="1800" b="1"/>
              <a:t>Decreto 111/96 E.O.P</a:t>
            </a:r>
            <a:endParaRPr lang="es-ES" sz="1800" b="1"/>
          </a:p>
        </p:txBody>
      </p:sp>
    </p:spTree>
  </p:cSld>
  <p:clrMapOvr>
    <a:masterClrMapping/>
  </p:clrMapOvr>
  <p:transition>
    <p:cover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5538" name="2 Marcador de pie de página"/>
          <p:cNvSpPr>
            <a:spLocks noGrp="1"/>
          </p:cNvSpPr>
          <p:nvPr>
            <p:ph type="ftr" sz="quarter" idx="11"/>
          </p:nvPr>
        </p:nvSpPr>
        <p:spPr/>
        <p:txBody>
          <a:bodyPr/>
          <a:lstStyle/>
          <a:p>
            <a:pPr>
              <a:defRPr/>
            </a:pPr>
            <a:r>
              <a:rPr lang="es-ES"/>
              <a:t>1</a:t>
            </a:r>
          </a:p>
        </p:txBody>
      </p:sp>
      <p:sp>
        <p:nvSpPr>
          <p:cNvPr id="65539" name="3 Marcador de número de diapositiva"/>
          <p:cNvSpPr>
            <a:spLocks noGrp="1"/>
          </p:cNvSpPr>
          <p:nvPr>
            <p:ph type="sldNum" sz="quarter" idx="12"/>
          </p:nvPr>
        </p:nvSpPr>
        <p:spPr/>
        <p:txBody>
          <a:bodyPr/>
          <a:lstStyle/>
          <a:p>
            <a:pPr>
              <a:defRPr/>
            </a:pPr>
            <a:fld id="{19DB2668-48E4-4CF2-94E7-E81637493B1C}" type="slidenum">
              <a:rPr lang="es-ES"/>
              <a:pPr>
                <a:defRPr/>
              </a:pPr>
              <a:t>26</a:t>
            </a:fld>
            <a:endParaRPr lang="es-ES"/>
          </a:p>
        </p:txBody>
      </p:sp>
      <p:sp>
        <p:nvSpPr>
          <p:cNvPr id="65540" name="Rectangle 4"/>
          <p:cNvSpPr>
            <a:spLocks noChangeArrowheads="1"/>
          </p:cNvSpPr>
          <p:nvPr/>
        </p:nvSpPr>
        <p:spPr bwMode="auto">
          <a:xfrm>
            <a:off x="457200" y="277813"/>
            <a:ext cx="8229600" cy="1143000"/>
          </a:xfrm>
          <a:prstGeom prst="rect">
            <a:avLst/>
          </a:prstGeom>
          <a:noFill/>
          <a:ln w="9525">
            <a:noFill/>
            <a:miter lim="800000"/>
            <a:headEnd/>
            <a:tailEnd/>
          </a:ln>
        </p:spPr>
        <p:txBody>
          <a:bodyPr anchor="ctr"/>
          <a:lstStyle/>
          <a:p>
            <a:pPr eaLnBrk="1" hangingPunct="1">
              <a:defRPr/>
            </a:pPr>
            <a:r>
              <a:rPr lang="es-ES" sz="4000" u="sng" dirty="0">
                <a:solidFill>
                  <a:schemeClr val="bg1">
                    <a:lumMod val="50000"/>
                  </a:schemeClr>
                </a:solidFill>
                <a:latin typeface="Tahoma" pitchFamily="34" charset="0"/>
              </a:rPr>
              <a:t>PRINCIPIOS DE LA LEY DE CONTRATACIÓN ESTATAL</a:t>
            </a:r>
          </a:p>
        </p:txBody>
      </p:sp>
      <p:sp>
        <p:nvSpPr>
          <p:cNvPr id="1144838" name="Rectangle 6"/>
          <p:cNvSpPr>
            <a:spLocks noChangeArrowheads="1"/>
          </p:cNvSpPr>
          <p:nvPr/>
        </p:nvSpPr>
        <p:spPr bwMode="auto">
          <a:xfrm>
            <a:off x="4572000" y="1773238"/>
            <a:ext cx="4572000" cy="4895850"/>
          </a:xfrm>
          <a:prstGeom prst="rect">
            <a:avLst/>
          </a:prstGeom>
          <a:noFill/>
          <a:ln w="57150">
            <a:solidFill>
              <a:schemeClr val="tx1"/>
            </a:solidFill>
            <a:miter lim="800000"/>
            <a:headEnd/>
            <a:tailEnd/>
          </a:ln>
          <a:effectLst/>
        </p:spPr>
        <p:txBody>
          <a:bodyPr>
            <a:spAutoFit/>
          </a:bodyPr>
          <a:lstStyle/>
          <a:p>
            <a:pPr eaLnBrk="1" hangingPunct="1">
              <a:buFont typeface="Courier New" pitchFamily="49" charset="0"/>
              <a:buChar char="o"/>
              <a:defRPr/>
            </a:pPr>
            <a:r>
              <a:rPr lang="es-ES" sz="2400" b="1" dirty="0">
                <a:effectLst>
                  <a:outerShdw blurRad="38100" dist="38100" dir="2700000" algn="tl">
                    <a:srgbClr val="FFFFFF"/>
                  </a:outerShdw>
                </a:effectLst>
                <a:latin typeface="Times New Roman" charset="0"/>
              </a:rPr>
              <a:t>CONTRATANTE Y CONTRATISTA</a:t>
            </a:r>
          </a:p>
          <a:p>
            <a:pPr eaLnBrk="1" hangingPunct="1">
              <a:buFont typeface="Courier New" pitchFamily="49" charset="0"/>
              <a:buChar char="o"/>
              <a:defRPr/>
            </a:pPr>
            <a:r>
              <a:rPr lang="es-ES" sz="2400" b="1" dirty="0">
                <a:effectLst>
                  <a:outerShdw blurRad="38100" dist="38100" dir="2700000" algn="tl">
                    <a:srgbClr val="FFFFFF"/>
                  </a:outerShdw>
                </a:effectLst>
                <a:latin typeface="Times New Roman" charset="0"/>
              </a:rPr>
              <a:t>CONTRATOS DE DER. PÚB. Y DE DERECHO PRIVADO DE LA ADMÓN.</a:t>
            </a:r>
          </a:p>
          <a:p>
            <a:pPr eaLnBrk="1" hangingPunct="1">
              <a:buFont typeface="Courier New" pitchFamily="49" charset="0"/>
              <a:buChar char="o"/>
              <a:defRPr/>
            </a:pPr>
            <a:r>
              <a:rPr lang="es-ES" sz="2400" b="1" dirty="0">
                <a:effectLst>
                  <a:outerShdw blurRad="38100" dist="38100" dir="2700000" algn="tl">
                    <a:srgbClr val="FFFFFF"/>
                  </a:outerShdw>
                </a:effectLst>
                <a:latin typeface="Times New Roman" charset="0"/>
              </a:rPr>
              <a:t>FASES: PRECONTRACTUAL, CONTRACTUAL Y POSTCONTRACTUAL</a:t>
            </a:r>
            <a:r>
              <a:rPr lang="es-ES" sz="1800" b="1" dirty="0">
                <a:effectLst>
                  <a:outerShdw blurRad="38100" dist="38100" dir="2700000" algn="tl">
                    <a:srgbClr val="FFFFFF"/>
                  </a:outerShdw>
                </a:effectLst>
                <a:latin typeface="Times New Roman" charset="0"/>
              </a:rPr>
              <a:t>.</a:t>
            </a:r>
          </a:p>
          <a:p>
            <a:pPr eaLnBrk="1" hangingPunct="1">
              <a:buFont typeface="Courier New" pitchFamily="49" charset="0"/>
              <a:buChar char="o"/>
              <a:defRPr/>
            </a:pPr>
            <a:r>
              <a:rPr lang="es-ES" sz="2400" b="1" dirty="0">
                <a:effectLst>
                  <a:outerShdw blurRad="38100" dist="38100" dir="2700000" algn="tl">
                    <a:srgbClr val="FFFFFF"/>
                  </a:outerShdw>
                </a:effectLst>
                <a:latin typeface="Times New Roman" charset="0"/>
              </a:rPr>
              <a:t>PROCEDIMIENTOS DE SELECCIÓN: LICITACIÓN, CONCURSO, CONTRATACIÓN DIRECTA, SUBASTA.</a:t>
            </a:r>
            <a:r>
              <a:rPr lang="es-ES" sz="2400" b="1" dirty="0">
                <a:latin typeface="Times New Roman" charset="0"/>
              </a:rPr>
              <a:t> </a:t>
            </a:r>
          </a:p>
        </p:txBody>
      </p:sp>
      <p:sp>
        <p:nvSpPr>
          <p:cNvPr id="65542" name="Text Box 7"/>
          <p:cNvSpPr txBox="1">
            <a:spLocks noChangeArrowheads="1"/>
          </p:cNvSpPr>
          <p:nvPr/>
        </p:nvSpPr>
        <p:spPr bwMode="auto">
          <a:xfrm>
            <a:off x="539750" y="2781300"/>
            <a:ext cx="3024188" cy="1876425"/>
          </a:xfrm>
          <a:prstGeom prst="rect">
            <a:avLst/>
          </a:prstGeom>
          <a:noFill/>
          <a:ln w="76200" cmpd="tri">
            <a:solidFill>
              <a:srgbClr val="FF0000"/>
            </a:solidFill>
            <a:miter lim="800000"/>
            <a:headEnd/>
            <a:tailEnd/>
          </a:ln>
        </p:spPr>
        <p:txBody>
          <a:bodyPr>
            <a:spAutoFit/>
          </a:bodyPr>
          <a:lstStyle/>
          <a:p>
            <a:pPr eaLnBrk="1" hangingPunct="1">
              <a:defRPr/>
            </a:pPr>
            <a:r>
              <a:rPr lang="es-ES" sz="2800" dirty="0">
                <a:solidFill>
                  <a:schemeClr val="bg1">
                    <a:lumMod val="50000"/>
                  </a:schemeClr>
                </a:solidFill>
                <a:latin typeface="Times New Roman" pitchFamily="18" charset="0"/>
              </a:rPr>
              <a:t>PRINCIPIOS</a:t>
            </a:r>
          </a:p>
          <a:p>
            <a:pPr eaLnBrk="1" hangingPunct="1">
              <a:defRPr/>
            </a:pPr>
            <a:endParaRPr lang="es-ES" sz="2800" dirty="0">
              <a:solidFill>
                <a:schemeClr val="bg1">
                  <a:lumMod val="50000"/>
                </a:schemeClr>
              </a:solidFill>
              <a:latin typeface="Times New Roman" pitchFamily="18" charset="0"/>
            </a:endParaRPr>
          </a:p>
          <a:p>
            <a:pPr eaLnBrk="1" hangingPunct="1">
              <a:defRPr/>
            </a:pPr>
            <a:r>
              <a:rPr lang="es-ES" sz="2800" dirty="0">
                <a:solidFill>
                  <a:schemeClr val="bg1">
                    <a:lumMod val="50000"/>
                  </a:schemeClr>
                </a:solidFill>
                <a:latin typeface="Times New Roman" pitchFamily="18" charset="0"/>
              </a:rPr>
              <a:t>SE APLICAN A:</a:t>
            </a:r>
          </a:p>
          <a:p>
            <a:pPr eaLnBrk="1" hangingPunct="1">
              <a:defRPr/>
            </a:pPr>
            <a:endParaRPr lang="es-ES" sz="2800" dirty="0">
              <a:latin typeface="Times New Roman" pitchFamily="18" charset="0"/>
            </a:endParaRPr>
          </a:p>
        </p:txBody>
      </p:sp>
      <p:sp>
        <p:nvSpPr>
          <p:cNvPr id="61448" name="Line 8"/>
          <p:cNvSpPr>
            <a:spLocks noChangeShapeType="1"/>
          </p:cNvSpPr>
          <p:nvPr/>
        </p:nvSpPr>
        <p:spPr bwMode="auto">
          <a:xfrm flipV="1">
            <a:off x="3635375" y="1989138"/>
            <a:ext cx="1008063" cy="1584325"/>
          </a:xfrm>
          <a:prstGeom prst="line">
            <a:avLst/>
          </a:prstGeom>
          <a:noFill/>
          <a:ln w="9525">
            <a:solidFill>
              <a:schemeClr val="tx1"/>
            </a:solidFill>
            <a:round/>
            <a:headEnd/>
            <a:tailEnd type="triangle" w="med" len="med"/>
          </a:ln>
        </p:spPr>
        <p:txBody>
          <a:bodyPr/>
          <a:lstStyle/>
          <a:p>
            <a:endParaRPr lang="es-ES"/>
          </a:p>
        </p:txBody>
      </p:sp>
      <p:sp>
        <p:nvSpPr>
          <p:cNvPr id="61449" name="Line 9"/>
          <p:cNvSpPr>
            <a:spLocks noChangeShapeType="1"/>
          </p:cNvSpPr>
          <p:nvPr/>
        </p:nvSpPr>
        <p:spPr bwMode="auto">
          <a:xfrm flipV="1">
            <a:off x="3635375" y="2781300"/>
            <a:ext cx="936625" cy="792163"/>
          </a:xfrm>
          <a:prstGeom prst="line">
            <a:avLst/>
          </a:prstGeom>
          <a:noFill/>
          <a:ln w="9525">
            <a:solidFill>
              <a:schemeClr val="tx1"/>
            </a:solidFill>
            <a:round/>
            <a:headEnd/>
            <a:tailEnd type="triangle" w="med" len="med"/>
          </a:ln>
        </p:spPr>
        <p:txBody>
          <a:bodyPr/>
          <a:lstStyle/>
          <a:p>
            <a:endParaRPr lang="es-ES"/>
          </a:p>
        </p:txBody>
      </p:sp>
      <p:sp>
        <p:nvSpPr>
          <p:cNvPr id="61450" name="Line 10"/>
          <p:cNvSpPr>
            <a:spLocks noChangeShapeType="1"/>
          </p:cNvSpPr>
          <p:nvPr/>
        </p:nvSpPr>
        <p:spPr bwMode="auto">
          <a:xfrm>
            <a:off x="3635375" y="3573463"/>
            <a:ext cx="1008063" cy="215900"/>
          </a:xfrm>
          <a:prstGeom prst="line">
            <a:avLst/>
          </a:prstGeom>
          <a:noFill/>
          <a:ln w="9525">
            <a:solidFill>
              <a:schemeClr val="tx1"/>
            </a:solidFill>
            <a:round/>
            <a:headEnd/>
            <a:tailEnd type="triangle" w="med" len="med"/>
          </a:ln>
        </p:spPr>
        <p:txBody>
          <a:bodyPr/>
          <a:lstStyle/>
          <a:p>
            <a:endParaRPr lang="es-ES"/>
          </a:p>
        </p:txBody>
      </p:sp>
      <p:sp>
        <p:nvSpPr>
          <p:cNvPr id="61451" name="Line 11"/>
          <p:cNvSpPr>
            <a:spLocks noChangeShapeType="1"/>
          </p:cNvSpPr>
          <p:nvPr/>
        </p:nvSpPr>
        <p:spPr bwMode="auto">
          <a:xfrm>
            <a:off x="3635375" y="3573463"/>
            <a:ext cx="1008063" cy="1295400"/>
          </a:xfrm>
          <a:prstGeom prst="line">
            <a:avLst/>
          </a:prstGeom>
          <a:noFill/>
          <a:ln w="9525">
            <a:solidFill>
              <a:schemeClr val="tx1"/>
            </a:solidFill>
            <a:round/>
            <a:headEnd/>
            <a:tailEnd type="triangle" w="med" len="med"/>
          </a:ln>
        </p:spPr>
        <p:txBody>
          <a:bodyPr/>
          <a:lstStyle/>
          <a:p>
            <a:endParaRPr lang="es-ES"/>
          </a:p>
        </p:txBody>
      </p:sp>
    </p:spTree>
  </p:cSld>
  <p:clrMapOvr>
    <a:masterClrMapping/>
  </p:clrMapOvr>
  <p:transition>
    <p:cover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6563" name="3 Marcador de número de diapositiva"/>
          <p:cNvSpPr>
            <a:spLocks noGrp="1"/>
          </p:cNvSpPr>
          <p:nvPr>
            <p:ph type="sldNum" sz="quarter" idx="12"/>
          </p:nvPr>
        </p:nvSpPr>
        <p:spPr/>
        <p:txBody>
          <a:bodyPr/>
          <a:lstStyle/>
          <a:p>
            <a:pPr>
              <a:defRPr/>
            </a:pPr>
            <a:fld id="{0F28495B-132E-4845-BDC4-EB3864BD2F1C}" type="slidenum">
              <a:rPr lang="es-ES"/>
              <a:pPr>
                <a:defRPr/>
              </a:pPr>
              <a:t>27</a:t>
            </a:fld>
            <a:endParaRPr lang="es-ES"/>
          </a:p>
        </p:txBody>
      </p:sp>
      <p:sp>
        <p:nvSpPr>
          <p:cNvPr id="62468" name="Oval 4"/>
          <p:cNvSpPr>
            <a:spLocks noChangeArrowheads="1"/>
          </p:cNvSpPr>
          <p:nvPr/>
        </p:nvSpPr>
        <p:spPr bwMode="auto">
          <a:xfrm>
            <a:off x="2268538" y="1557338"/>
            <a:ext cx="4897437" cy="4464050"/>
          </a:xfrm>
          <a:prstGeom prst="ellipse">
            <a:avLst/>
          </a:prstGeom>
          <a:noFill/>
          <a:ln w="76200">
            <a:solidFill>
              <a:schemeClr val="tx1"/>
            </a:solidFill>
            <a:round/>
            <a:headEnd/>
            <a:tailEnd/>
          </a:ln>
        </p:spPr>
        <p:txBody>
          <a:bodyPr wrap="none" anchor="ctr"/>
          <a:lstStyle/>
          <a:p>
            <a:pPr algn="ctr" eaLnBrk="1" hangingPunct="1"/>
            <a:endParaRPr lang="es-ES" sz="1800"/>
          </a:p>
        </p:txBody>
      </p:sp>
      <p:sp>
        <p:nvSpPr>
          <p:cNvPr id="62469" name="AutoShape 5"/>
          <p:cNvSpPr>
            <a:spLocks noChangeArrowheads="1"/>
          </p:cNvSpPr>
          <p:nvPr/>
        </p:nvSpPr>
        <p:spPr bwMode="auto">
          <a:xfrm>
            <a:off x="1042988" y="2851150"/>
            <a:ext cx="2160587" cy="1298575"/>
          </a:xfrm>
          <a:prstGeom prst="roundRect">
            <a:avLst>
              <a:gd name="adj" fmla="val 16667"/>
            </a:avLst>
          </a:prstGeom>
          <a:noFill/>
          <a:ln w="57150" cmpd="thickThin">
            <a:solidFill>
              <a:srgbClr val="FF0000"/>
            </a:solidFill>
            <a:round/>
            <a:headEnd/>
            <a:tailEnd/>
          </a:ln>
          <a:effectLst>
            <a:prstShdw prst="shdw13" dist="53882" dir="13500000">
              <a:schemeClr val="bg2">
                <a:alpha val="50000"/>
              </a:schemeClr>
            </a:prstShdw>
          </a:effectLst>
        </p:spPr>
        <p:txBody>
          <a:bodyPr wrap="none" anchor="ctr"/>
          <a:lstStyle/>
          <a:p>
            <a:endParaRPr lang="es-ES"/>
          </a:p>
        </p:txBody>
      </p:sp>
      <p:sp>
        <p:nvSpPr>
          <p:cNvPr id="62470" name="AutoShape 6"/>
          <p:cNvSpPr>
            <a:spLocks noChangeArrowheads="1"/>
          </p:cNvSpPr>
          <p:nvPr/>
        </p:nvSpPr>
        <p:spPr bwMode="auto">
          <a:xfrm>
            <a:off x="5508625" y="4940300"/>
            <a:ext cx="2160588" cy="1298575"/>
          </a:xfrm>
          <a:prstGeom prst="roundRect">
            <a:avLst>
              <a:gd name="adj" fmla="val 16667"/>
            </a:avLst>
          </a:prstGeom>
          <a:noFill/>
          <a:ln w="57150" cmpd="thickThin">
            <a:solidFill>
              <a:srgbClr val="FF0000"/>
            </a:solidFill>
            <a:round/>
            <a:headEnd/>
            <a:tailEnd/>
          </a:ln>
          <a:effectLst>
            <a:prstShdw prst="shdw13" dist="53882" dir="13500000">
              <a:schemeClr val="bg2">
                <a:alpha val="50000"/>
              </a:schemeClr>
            </a:prstShdw>
          </a:effectLst>
        </p:spPr>
        <p:txBody>
          <a:bodyPr wrap="none" anchor="ctr"/>
          <a:lstStyle/>
          <a:p>
            <a:endParaRPr lang="es-ES"/>
          </a:p>
        </p:txBody>
      </p:sp>
      <p:sp>
        <p:nvSpPr>
          <p:cNvPr id="62471" name="AutoShape 7"/>
          <p:cNvSpPr>
            <a:spLocks noChangeArrowheads="1"/>
          </p:cNvSpPr>
          <p:nvPr/>
        </p:nvSpPr>
        <p:spPr bwMode="auto">
          <a:xfrm>
            <a:off x="6227763" y="2851150"/>
            <a:ext cx="2160587" cy="1298575"/>
          </a:xfrm>
          <a:prstGeom prst="roundRect">
            <a:avLst>
              <a:gd name="adj" fmla="val 16667"/>
            </a:avLst>
          </a:prstGeom>
          <a:noFill/>
          <a:ln w="57150" cmpd="thickThin">
            <a:solidFill>
              <a:srgbClr val="FF0000"/>
            </a:solidFill>
            <a:round/>
            <a:headEnd/>
            <a:tailEnd/>
          </a:ln>
          <a:effectLst>
            <a:prstShdw prst="shdw13" dist="53882" dir="13500000">
              <a:schemeClr val="bg2">
                <a:alpha val="50000"/>
              </a:schemeClr>
            </a:prstShdw>
          </a:effectLst>
        </p:spPr>
        <p:txBody>
          <a:bodyPr wrap="none" anchor="ctr"/>
          <a:lstStyle/>
          <a:p>
            <a:endParaRPr lang="es-ES"/>
          </a:p>
        </p:txBody>
      </p:sp>
      <p:sp>
        <p:nvSpPr>
          <p:cNvPr id="62472" name="AutoShape 8"/>
          <p:cNvSpPr>
            <a:spLocks noChangeArrowheads="1"/>
          </p:cNvSpPr>
          <p:nvPr/>
        </p:nvSpPr>
        <p:spPr bwMode="auto">
          <a:xfrm>
            <a:off x="3635375" y="1052513"/>
            <a:ext cx="2160588" cy="1298575"/>
          </a:xfrm>
          <a:prstGeom prst="roundRect">
            <a:avLst>
              <a:gd name="adj" fmla="val 16667"/>
            </a:avLst>
          </a:prstGeom>
          <a:noFill/>
          <a:ln w="57150" cmpd="thickThin">
            <a:solidFill>
              <a:srgbClr val="FF0000"/>
            </a:solidFill>
            <a:round/>
            <a:headEnd/>
            <a:tailEnd/>
          </a:ln>
          <a:effectLst>
            <a:prstShdw prst="shdw13" dist="53882" dir="13500000">
              <a:schemeClr val="bg2">
                <a:alpha val="50000"/>
              </a:schemeClr>
            </a:prstShdw>
          </a:effectLst>
        </p:spPr>
        <p:txBody>
          <a:bodyPr wrap="none" anchor="ctr"/>
          <a:lstStyle/>
          <a:p>
            <a:endParaRPr lang="es-ES"/>
          </a:p>
        </p:txBody>
      </p:sp>
      <p:sp>
        <p:nvSpPr>
          <p:cNvPr id="62473" name="AutoShape 9"/>
          <p:cNvSpPr>
            <a:spLocks noChangeArrowheads="1"/>
          </p:cNvSpPr>
          <p:nvPr/>
        </p:nvSpPr>
        <p:spPr bwMode="auto">
          <a:xfrm>
            <a:off x="1763713" y="4940300"/>
            <a:ext cx="2160587" cy="1298575"/>
          </a:xfrm>
          <a:prstGeom prst="roundRect">
            <a:avLst>
              <a:gd name="adj" fmla="val 16667"/>
            </a:avLst>
          </a:prstGeom>
          <a:noFill/>
          <a:ln w="57150" cmpd="thickThin">
            <a:solidFill>
              <a:srgbClr val="FF0000"/>
            </a:solidFill>
            <a:round/>
            <a:headEnd/>
            <a:tailEnd/>
          </a:ln>
          <a:effectLst>
            <a:prstShdw prst="shdw13" dist="53882" dir="13500000">
              <a:schemeClr val="bg2">
                <a:alpha val="50000"/>
              </a:schemeClr>
            </a:prstShdw>
          </a:effectLst>
        </p:spPr>
        <p:txBody>
          <a:bodyPr wrap="none" anchor="ctr"/>
          <a:lstStyle/>
          <a:p>
            <a:endParaRPr lang="es-ES"/>
          </a:p>
        </p:txBody>
      </p:sp>
      <p:sp>
        <p:nvSpPr>
          <p:cNvPr id="66570" name="Text Box 10"/>
          <p:cNvSpPr txBox="1">
            <a:spLocks noChangeArrowheads="1"/>
          </p:cNvSpPr>
          <p:nvPr/>
        </p:nvSpPr>
        <p:spPr bwMode="auto">
          <a:xfrm>
            <a:off x="1258888" y="3233738"/>
            <a:ext cx="1728787" cy="457200"/>
          </a:xfrm>
          <a:prstGeom prst="rect">
            <a:avLst/>
          </a:prstGeom>
          <a:noFill/>
          <a:ln w="9525">
            <a:noFill/>
            <a:miter lim="800000"/>
            <a:headEnd/>
            <a:tailEnd/>
          </a:ln>
        </p:spPr>
        <p:txBody>
          <a:bodyPr>
            <a:spAutoFit/>
          </a:bodyPr>
          <a:lstStyle/>
          <a:p>
            <a:pPr eaLnBrk="1" hangingPunct="1">
              <a:spcBef>
                <a:spcPct val="50000"/>
              </a:spcBef>
              <a:defRPr/>
            </a:pPr>
            <a:r>
              <a:rPr lang="es-CO" sz="1200" b="1" dirty="0">
                <a:solidFill>
                  <a:schemeClr val="bg1">
                    <a:lumMod val="50000"/>
                  </a:schemeClr>
                </a:solidFill>
                <a:latin typeface="Tahoma" pitchFamily="34" charset="0"/>
              </a:rPr>
              <a:t>1. PRINCIPIOS ESPECIFICOS</a:t>
            </a:r>
            <a:endParaRPr lang="es-ES" sz="1200" b="1" dirty="0">
              <a:solidFill>
                <a:schemeClr val="bg1">
                  <a:lumMod val="50000"/>
                </a:schemeClr>
              </a:solidFill>
              <a:latin typeface="Tahoma" pitchFamily="34" charset="0"/>
            </a:endParaRPr>
          </a:p>
        </p:txBody>
      </p:sp>
      <p:sp>
        <p:nvSpPr>
          <p:cNvPr id="66571" name="Text Box 11"/>
          <p:cNvSpPr txBox="1">
            <a:spLocks noChangeArrowheads="1"/>
          </p:cNvSpPr>
          <p:nvPr/>
        </p:nvSpPr>
        <p:spPr bwMode="auto">
          <a:xfrm>
            <a:off x="3786188" y="1143000"/>
            <a:ext cx="2016125" cy="1200150"/>
          </a:xfrm>
          <a:prstGeom prst="rect">
            <a:avLst/>
          </a:prstGeom>
          <a:noFill/>
          <a:ln w="9525">
            <a:noFill/>
            <a:miter lim="800000"/>
            <a:headEnd/>
            <a:tailEnd/>
          </a:ln>
        </p:spPr>
        <p:txBody>
          <a:bodyPr>
            <a:spAutoFit/>
          </a:bodyPr>
          <a:lstStyle/>
          <a:p>
            <a:pPr eaLnBrk="1" hangingPunct="1">
              <a:spcBef>
                <a:spcPct val="50000"/>
              </a:spcBef>
              <a:defRPr/>
            </a:pPr>
            <a:r>
              <a:rPr lang="es-CO" sz="1200" b="1" dirty="0">
                <a:solidFill>
                  <a:schemeClr val="bg1">
                    <a:lumMod val="50000"/>
                  </a:schemeClr>
                </a:solidFill>
                <a:latin typeface="Tahoma" pitchFamily="34" charset="0"/>
              </a:rPr>
              <a:t>2. PRINCIPIOS SOBRE NORMAS QUE REGULAN LA CONDUCTA DE LOS FUNCIONARIOS PUBLICOS</a:t>
            </a:r>
            <a:endParaRPr lang="es-ES" sz="1200" b="1" dirty="0">
              <a:solidFill>
                <a:schemeClr val="bg1">
                  <a:lumMod val="50000"/>
                </a:schemeClr>
              </a:solidFill>
              <a:latin typeface="Tahoma" pitchFamily="34" charset="0"/>
            </a:endParaRPr>
          </a:p>
        </p:txBody>
      </p:sp>
      <p:sp>
        <p:nvSpPr>
          <p:cNvPr id="66572" name="Text Box 12"/>
          <p:cNvSpPr txBox="1">
            <a:spLocks noChangeArrowheads="1"/>
          </p:cNvSpPr>
          <p:nvPr/>
        </p:nvSpPr>
        <p:spPr bwMode="auto">
          <a:xfrm>
            <a:off x="6372225" y="3184525"/>
            <a:ext cx="2016125" cy="646113"/>
          </a:xfrm>
          <a:prstGeom prst="rect">
            <a:avLst/>
          </a:prstGeom>
          <a:noFill/>
          <a:ln w="9525">
            <a:noFill/>
            <a:miter lim="800000"/>
            <a:headEnd/>
            <a:tailEnd/>
          </a:ln>
        </p:spPr>
        <p:txBody>
          <a:bodyPr>
            <a:spAutoFit/>
          </a:bodyPr>
          <a:lstStyle/>
          <a:p>
            <a:pPr eaLnBrk="1" hangingPunct="1">
              <a:spcBef>
                <a:spcPct val="50000"/>
              </a:spcBef>
              <a:defRPr/>
            </a:pPr>
            <a:r>
              <a:rPr lang="es-CO" sz="1200" b="1" dirty="0">
                <a:solidFill>
                  <a:schemeClr val="bg1">
                    <a:lumMod val="50000"/>
                  </a:schemeClr>
                </a:solidFill>
                <a:latin typeface="Tahoma" pitchFamily="34" charset="0"/>
              </a:rPr>
              <a:t>3. PRINCIPIOS SOBRE INTERPRETACION DE LOS CONTRATOS</a:t>
            </a:r>
            <a:endParaRPr lang="es-ES" sz="1200" b="1" dirty="0">
              <a:solidFill>
                <a:schemeClr val="bg1">
                  <a:lumMod val="50000"/>
                </a:schemeClr>
              </a:solidFill>
              <a:latin typeface="Tahoma" pitchFamily="34" charset="0"/>
            </a:endParaRPr>
          </a:p>
        </p:txBody>
      </p:sp>
      <p:sp>
        <p:nvSpPr>
          <p:cNvPr id="66573" name="Text Box 13"/>
          <p:cNvSpPr txBox="1">
            <a:spLocks noChangeArrowheads="1"/>
          </p:cNvSpPr>
          <p:nvPr/>
        </p:nvSpPr>
        <p:spPr bwMode="auto">
          <a:xfrm>
            <a:off x="5508625" y="5346700"/>
            <a:ext cx="2232025" cy="457200"/>
          </a:xfrm>
          <a:prstGeom prst="rect">
            <a:avLst/>
          </a:prstGeom>
          <a:noFill/>
          <a:ln w="9525">
            <a:noFill/>
            <a:miter lim="800000"/>
            <a:headEnd/>
            <a:tailEnd/>
          </a:ln>
        </p:spPr>
        <p:txBody>
          <a:bodyPr>
            <a:spAutoFit/>
          </a:bodyPr>
          <a:lstStyle/>
          <a:p>
            <a:pPr eaLnBrk="1" hangingPunct="1">
              <a:spcBef>
                <a:spcPct val="50000"/>
              </a:spcBef>
              <a:defRPr/>
            </a:pPr>
            <a:r>
              <a:rPr lang="es-CO" sz="1200" b="1" dirty="0">
                <a:solidFill>
                  <a:schemeClr val="bg1">
                    <a:lumMod val="50000"/>
                  </a:schemeClr>
                </a:solidFill>
                <a:latin typeface="Tahoma" pitchFamily="34" charset="0"/>
              </a:rPr>
              <a:t>4. PRINCIPIOS GENERALES DEL DERECHO</a:t>
            </a:r>
            <a:endParaRPr lang="es-ES" sz="1200" b="1" dirty="0">
              <a:solidFill>
                <a:schemeClr val="bg1">
                  <a:lumMod val="50000"/>
                </a:schemeClr>
              </a:solidFill>
              <a:latin typeface="Tahoma" pitchFamily="34" charset="0"/>
            </a:endParaRPr>
          </a:p>
        </p:txBody>
      </p:sp>
      <p:sp>
        <p:nvSpPr>
          <p:cNvPr id="66574" name="Text Box 14"/>
          <p:cNvSpPr txBox="1">
            <a:spLocks noChangeArrowheads="1"/>
          </p:cNvSpPr>
          <p:nvPr/>
        </p:nvSpPr>
        <p:spPr bwMode="auto">
          <a:xfrm>
            <a:off x="2051050" y="5180013"/>
            <a:ext cx="2016125" cy="830262"/>
          </a:xfrm>
          <a:prstGeom prst="rect">
            <a:avLst/>
          </a:prstGeom>
          <a:noFill/>
          <a:ln w="9525">
            <a:noFill/>
            <a:miter lim="800000"/>
            <a:headEnd/>
            <a:tailEnd/>
          </a:ln>
        </p:spPr>
        <p:txBody>
          <a:bodyPr>
            <a:spAutoFit/>
          </a:bodyPr>
          <a:lstStyle/>
          <a:p>
            <a:pPr eaLnBrk="1" hangingPunct="1">
              <a:spcBef>
                <a:spcPct val="50000"/>
              </a:spcBef>
              <a:defRPr/>
            </a:pPr>
            <a:r>
              <a:rPr lang="es-CO" sz="1200" b="1" dirty="0">
                <a:solidFill>
                  <a:schemeClr val="bg1">
                    <a:lumMod val="50000"/>
                  </a:schemeClr>
                </a:solidFill>
                <a:latin typeface="Tahoma" pitchFamily="34" charset="0"/>
              </a:rPr>
              <a:t>5. PRINCIPIOS PARTICULARES DEL DERECHO ADMINISTRATIVO</a:t>
            </a:r>
            <a:endParaRPr lang="es-ES" sz="1200" b="1" dirty="0">
              <a:solidFill>
                <a:schemeClr val="bg1">
                  <a:lumMod val="50000"/>
                </a:schemeClr>
              </a:solidFill>
              <a:latin typeface="Tahoma" pitchFamily="34" charset="0"/>
            </a:endParaRPr>
          </a:p>
        </p:txBody>
      </p:sp>
      <p:sp>
        <p:nvSpPr>
          <p:cNvPr id="1145871" name="Text Box 15"/>
          <p:cNvSpPr txBox="1">
            <a:spLocks noChangeArrowheads="1"/>
          </p:cNvSpPr>
          <p:nvPr/>
        </p:nvSpPr>
        <p:spPr bwMode="auto">
          <a:xfrm>
            <a:off x="3275013" y="3368675"/>
            <a:ext cx="2736850" cy="1006475"/>
          </a:xfrm>
          <a:prstGeom prst="rect">
            <a:avLst/>
          </a:prstGeom>
          <a:noFill/>
          <a:ln w="9525">
            <a:noFill/>
            <a:miter lim="800000"/>
            <a:headEnd/>
            <a:tailEnd/>
          </a:ln>
          <a:effectLst/>
        </p:spPr>
        <p:txBody>
          <a:bodyPr>
            <a:spAutoFit/>
          </a:bodyPr>
          <a:lstStyle/>
          <a:p>
            <a:pPr algn="ctr" eaLnBrk="1" hangingPunct="1">
              <a:spcBef>
                <a:spcPct val="50000"/>
              </a:spcBef>
              <a:defRPr/>
            </a:pPr>
            <a:r>
              <a:rPr lang="es-CO" sz="2000" b="1" dirty="0">
                <a:solidFill>
                  <a:schemeClr val="bg1">
                    <a:lumMod val="50000"/>
                  </a:schemeClr>
                </a:solidFill>
                <a:effectLst>
                  <a:outerShdw blurRad="38100" dist="38100" dir="2700000" algn="tl">
                    <a:srgbClr val="FFFFFF"/>
                  </a:outerShdw>
                </a:effectLst>
              </a:rPr>
              <a:t>PRINCIPIOS DE LA CONTRATACION ESTATAL</a:t>
            </a:r>
            <a:endParaRPr lang="es-ES" sz="2000" b="1" dirty="0">
              <a:solidFill>
                <a:schemeClr val="bg1">
                  <a:lumMod val="50000"/>
                </a:schemeClr>
              </a:solidFill>
              <a:effectLst>
                <a:outerShdw blurRad="38100" dist="38100" dir="2700000" algn="tl">
                  <a:srgbClr val="FFFFFF"/>
                </a:outerShdw>
              </a:effectLst>
            </a:endParaRPr>
          </a:p>
        </p:txBody>
      </p:sp>
      <p:sp>
        <p:nvSpPr>
          <p:cNvPr id="62480" name="Text Box 16"/>
          <p:cNvSpPr txBox="1">
            <a:spLocks noChangeArrowheads="1"/>
          </p:cNvSpPr>
          <p:nvPr/>
        </p:nvSpPr>
        <p:spPr bwMode="auto">
          <a:xfrm>
            <a:off x="611188" y="239713"/>
            <a:ext cx="7920037" cy="523875"/>
          </a:xfrm>
          <a:prstGeom prst="rect">
            <a:avLst/>
          </a:prstGeom>
          <a:noFill/>
          <a:ln w="9525">
            <a:noFill/>
            <a:miter lim="800000"/>
            <a:headEnd/>
            <a:tailEnd/>
          </a:ln>
        </p:spPr>
        <p:txBody>
          <a:bodyPr>
            <a:spAutoFit/>
          </a:bodyPr>
          <a:lstStyle/>
          <a:p>
            <a:pPr algn="ctr" eaLnBrk="1" hangingPunct="1">
              <a:spcBef>
                <a:spcPct val="50000"/>
              </a:spcBef>
            </a:pPr>
            <a:r>
              <a:rPr lang="es-CO" sz="2800" b="1" u="sng">
                <a:solidFill>
                  <a:srgbClr val="FF0000"/>
                </a:solidFill>
                <a:latin typeface="Tahoma" pitchFamily="34" charset="0"/>
              </a:rPr>
              <a:t>CLASIFICACIÓN DE LOS PRINCIPIOS</a:t>
            </a:r>
            <a:endParaRPr lang="es-ES" sz="2800" b="1" u="sng">
              <a:solidFill>
                <a:srgbClr val="FF0000"/>
              </a:solidFill>
              <a:latin typeface="Tahoma" pitchFamily="34" charset="0"/>
            </a:endParaRPr>
          </a:p>
        </p:txBody>
      </p:sp>
    </p:spTree>
  </p:cSld>
  <p:clrMapOvr>
    <a:masterClrMapping/>
  </p:clrMapOvr>
  <p:transition>
    <p:cover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7587" name="3 Marcador de número de diapositiva"/>
          <p:cNvSpPr>
            <a:spLocks noGrp="1"/>
          </p:cNvSpPr>
          <p:nvPr>
            <p:ph type="sldNum" sz="quarter" idx="12"/>
          </p:nvPr>
        </p:nvSpPr>
        <p:spPr/>
        <p:txBody>
          <a:bodyPr/>
          <a:lstStyle/>
          <a:p>
            <a:pPr>
              <a:defRPr/>
            </a:pPr>
            <a:fld id="{EE772E77-1FC1-4DDB-8005-C12801D05E59}" type="slidenum">
              <a:rPr lang="es-ES"/>
              <a:pPr>
                <a:defRPr/>
              </a:pPr>
              <a:t>28</a:t>
            </a:fld>
            <a:endParaRPr lang="es-ES"/>
          </a:p>
        </p:txBody>
      </p:sp>
      <p:sp>
        <p:nvSpPr>
          <p:cNvPr id="67588" name="Text Box 4"/>
          <p:cNvSpPr txBox="1">
            <a:spLocks noChangeArrowheads="1"/>
          </p:cNvSpPr>
          <p:nvPr/>
        </p:nvSpPr>
        <p:spPr bwMode="auto">
          <a:xfrm>
            <a:off x="468313" y="3068638"/>
            <a:ext cx="2232025" cy="708025"/>
          </a:xfrm>
          <a:prstGeom prst="rect">
            <a:avLst/>
          </a:prstGeom>
          <a:noFill/>
          <a:ln w="76200">
            <a:solidFill>
              <a:schemeClr val="tx1"/>
            </a:solidFill>
            <a:miter lim="800000"/>
            <a:headEnd/>
            <a:tailEnd/>
          </a:ln>
        </p:spPr>
        <p:txBody>
          <a:bodyPr>
            <a:spAutoFit/>
          </a:bodyPr>
          <a:lstStyle/>
          <a:p>
            <a:pPr eaLnBrk="1" hangingPunct="1">
              <a:defRPr/>
            </a:pPr>
            <a:r>
              <a:rPr lang="es-CO" sz="2000" b="1" dirty="0">
                <a:solidFill>
                  <a:schemeClr val="bg1">
                    <a:lumMod val="50000"/>
                  </a:schemeClr>
                </a:solidFill>
              </a:rPr>
              <a:t>PRINCIPIOS ESPECIFICOS</a:t>
            </a:r>
            <a:endParaRPr lang="es-ES" sz="2000" b="1" dirty="0">
              <a:solidFill>
                <a:schemeClr val="bg1">
                  <a:lumMod val="50000"/>
                </a:schemeClr>
              </a:solidFill>
            </a:endParaRPr>
          </a:p>
        </p:txBody>
      </p:sp>
      <p:sp>
        <p:nvSpPr>
          <p:cNvPr id="63493" name="AutoShape 5"/>
          <p:cNvSpPr>
            <a:spLocks/>
          </p:cNvSpPr>
          <p:nvPr/>
        </p:nvSpPr>
        <p:spPr bwMode="auto">
          <a:xfrm>
            <a:off x="2843213" y="2276475"/>
            <a:ext cx="288925" cy="2303463"/>
          </a:xfrm>
          <a:prstGeom prst="leftBrace">
            <a:avLst>
              <a:gd name="adj1" fmla="val 66364"/>
              <a:gd name="adj2" fmla="val 50000"/>
            </a:avLst>
          </a:prstGeom>
          <a:noFill/>
          <a:ln w="9525">
            <a:solidFill>
              <a:schemeClr val="tx1"/>
            </a:solidFill>
            <a:round/>
            <a:headEnd/>
            <a:tailEnd/>
          </a:ln>
        </p:spPr>
        <p:txBody>
          <a:bodyPr wrap="none" anchor="ctr"/>
          <a:lstStyle/>
          <a:p>
            <a:endParaRPr lang="es-ES"/>
          </a:p>
        </p:txBody>
      </p:sp>
      <p:sp>
        <p:nvSpPr>
          <p:cNvPr id="63494" name="Text Box 6"/>
          <p:cNvSpPr txBox="1">
            <a:spLocks noChangeArrowheads="1"/>
          </p:cNvSpPr>
          <p:nvPr/>
        </p:nvSpPr>
        <p:spPr bwMode="auto">
          <a:xfrm>
            <a:off x="3132138" y="2420938"/>
            <a:ext cx="5761037" cy="1938337"/>
          </a:xfrm>
          <a:prstGeom prst="rect">
            <a:avLst/>
          </a:prstGeom>
          <a:noFill/>
          <a:ln w="9525">
            <a:noFill/>
            <a:miter lim="800000"/>
            <a:headEnd/>
            <a:tailEnd/>
          </a:ln>
        </p:spPr>
        <p:txBody>
          <a:bodyPr>
            <a:spAutoFit/>
          </a:bodyPr>
          <a:lstStyle/>
          <a:p>
            <a:pPr eaLnBrk="1" hangingPunct="1">
              <a:buFont typeface="Courier New" pitchFamily="49" charset="0"/>
              <a:buChar char="o"/>
            </a:pPr>
            <a:r>
              <a:rPr lang="es-CO" sz="1800">
                <a:solidFill>
                  <a:schemeClr val="tx2"/>
                </a:solidFill>
              </a:rPr>
              <a:t> </a:t>
            </a:r>
            <a:r>
              <a:rPr lang="es-CO" sz="2400" b="1">
                <a:latin typeface="Tahoma" pitchFamily="34" charset="0"/>
              </a:rPr>
              <a:t>Transparencia</a:t>
            </a:r>
          </a:p>
          <a:p>
            <a:pPr eaLnBrk="1" hangingPunct="1">
              <a:buFont typeface="Courier New" pitchFamily="49" charset="0"/>
              <a:buChar char="o"/>
            </a:pPr>
            <a:r>
              <a:rPr lang="es-CO" sz="2400" b="1">
                <a:latin typeface="Tahoma" pitchFamily="34" charset="0"/>
              </a:rPr>
              <a:t> Economía</a:t>
            </a:r>
          </a:p>
          <a:p>
            <a:pPr eaLnBrk="1" hangingPunct="1">
              <a:buFont typeface="Courier New" pitchFamily="49" charset="0"/>
              <a:buChar char="o"/>
            </a:pPr>
            <a:r>
              <a:rPr lang="es-CO" sz="2400" b="1">
                <a:latin typeface="Tahoma" pitchFamily="34" charset="0"/>
              </a:rPr>
              <a:t> Responsabilidad</a:t>
            </a:r>
          </a:p>
          <a:p>
            <a:pPr eaLnBrk="1" hangingPunct="1">
              <a:buFont typeface="Courier New" pitchFamily="49" charset="0"/>
              <a:buChar char="o"/>
            </a:pPr>
            <a:r>
              <a:rPr lang="es-CO" sz="2400" b="1">
                <a:latin typeface="Tahoma" pitchFamily="34" charset="0"/>
              </a:rPr>
              <a:t> Planeación</a:t>
            </a:r>
          </a:p>
          <a:p>
            <a:pPr eaLnBrk="1" hangingPunct="1">
              <a:buFont typeface="Courier New" pitchFamily="49" charset="0"/>
              <a:buChar char="o"/>
            </a:pPr>
            <a:r>
              <a:rPr lang="es-CO" sz="2400" b="1">
                <a:latin typeface="Tahoma" pitchFamily="34" charset="0"/>
              </a:rPr>
              <a:t> Selección objetiva de Contratistas</a:t>
            </a:r>
            <a:endParaRPr lang="es-ES" sz="2400" b="1">
              <a:latin typeface="Tahoma" pitchFamily="34" charset="0"/>
            </a:endParaRPr>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8611" name="3 Marcador de número de diapositiva"/>
          <p:cNvSpPr>
            <a:spLocks noGrp="1"/>
          </p:cNvSpPr>
          <p:nvPr>
            <p:ph type="sldNum" sz="quarter" idx="12"/>
          </p:nvPr>
        </p:nvSpPr>
        <p:spPr/>
        <p:txBody>
          <a:bodyPr/>
          <a:lstStyle/>
          <a:p>
            <a:pPr>
              <a:defRPr/>
            </a:pPr>
            <a:fld id="{C55C0AC5-1BCC-47D4-8B79-B4FF7BE9EB04}" type="slidenum">
              <a:rPr lang="es-ES"/>
              <a:pPr>
                <a:defRPr/>
              </a:pPr>
              <a:t>29</a:t>
            </a:fld>
            <a:endParaRPr lang="es-ES"/>
          </a:p>
        </p:txBody>
      </p:sp>
      <p:sp>
        <p:nvSpPr>
          <p:cNvPr id="64516" name="Text Box 4"/>
          <p:cNvSpPr txBox="1">
            <a:spLocks noChangeArrowheads="1"/>
          </p:cNvSpPr>
          <p:nvPr/>
        </p:nvSpPr>
        <p:spPr bwMode="auto">
          <a:xfrm>
            <a:off x="3059113" y="1484313"/>
            <a:ext cx="5761037" cy="3454400"/>
          </a:xfrm>
          <a:prstGeom prst="rect">
            <a:avLst/>
          </a:prstGeom>
          <a:noFill/>
          <a:ln w="76200">
            <a:solidFill>
              <a:schemeClr val="tx1"/>
            </a:solidFill>
            <a:miter lim="800000"/>
            <a:headEnd/>
            <a:tailEnd/>
          </a:ln>
        </p:spPr>
        <p:txBody>
          <a:bodyPr>
            <a:spAutoFit/>
          </a:bodyPr>
          <a:lstStyle/>
          <a:p>
            <a:pPr eaLnBrk="1" hangingPunct="1">
              <a:buFontTx/>
              <a:buChar char="-"/>
            </a:pPr>
            <a:r>
              <a:rPr lang="es-CO" sz="2400" b="1"/>
              <a:t>Ley 80 de 1993, art. 24</a:t>
            </a:r>
          </a:p>
          <a:p>
            <a:pPr eaLnBrk="1" hangingPunct="1"/>
            <a:endParaRPr lang="es-CO" sz="2400" b="1"/>
          </a:p>
          <a:p>
            <a:pPr eaLnBrk="1" hangingPunct="1"/>
            <a:r>
              <a:rPr lang="es-CO" sz="2400" b="1"/>
              <a:t> Es propio de los actos estatales.</a:t>
            </a:r>
          </a:p>
          <a:p>
            <a:pPr eaLnBrk="1" hangingPunct="1"/>
            <a:endParaRPr lang="es-CO" sz="2400" b="1"/>
          </a:p>
          <a:p>
            <a:pPr eaLnBrk="1" hangingPunct="1"/>
            <a:r>
              <a:rPr lang="es-CO" sz="2400" b="1"/>
              <a:t>“…Significa que algo debe ser visible, que puede verse, para evitar oscuridad, la opacidad lo turbio y lo nebuloso…”</a:t>
            </a:r>
          </a:p>
          <a:p>
            <a:pPr eaLnBrk="1" hangingPunct="1"/>
            <a:endParaRPr lang="es-ES" sz="2400" b="1">
              <a:solidFill>
                <a:schemeClr val="tx2"/>
              </a:solidFill>
            </a:endParaRPr>
          </a:p>
        </p:txBody>
      </p:sp>
      <p:sp>
        <p:nvSpPr>
          <p:cNvPr id="64517" name="AutoShape 5"/>
          <p:cNvSpPr>
            <a:spLocks/>
          </p:cNvSpPr>
          <p:nvPr/>
        </p:nvSpPr>
        <p:spPr bwMode="auto">
          <a:xfrm>
            <a:off x="2555875" y="1412875"/>
            <a:ext cx="368300" cy="3311525"/>
          </a:xfrm>
          <a:prstGeom prst="leftBrace">
            <a:avLst>
              <a:gd name="adj1" fmla="val 74928"/>
              <a:gd name="adj2" fmla="val 50000"/>
            </a:avLst>
          </a:prstGeom>
          <a:noFill/>
          <a:ln w="9525">
            <a:solidFill>
              <a:schemeClr val="tx1"/>
            </a:solidFill>
            <a:round/>
            <a:headEnd/>
            <a:tailEnd/>
          </a:ln>
        </p:spPr>
        <p:txBody>
          <a:bodyPr wrap="none" anchor="ctr"/>
          <a:lstStyle/>
          <a:p>
            <a:endParaRPr lang="es-ES"/>
          </a:p>
        </p:txBody>
      </p:sp>
      <p:sp>
        <p:nvSpPr>
          <p:cNvPr id="68614" name="Oval 6"/>
          <p:cNvSpPr>
            <a:spLocks noChangeArrowheads="1"/>
          </p:cNvSpPr>
          <p:nvPr/>
        </p:nvSpPr>
        <p:spPr bwMode="auto">
          <a:xfrm>
            <a:off x="250825" y="2636838"/>
            <a:ext cx="2160588" cy="1512887"/>
          </a:xfrm>
          <a:prstGeom prst="ellipse">
            <a:avLst/>
          </a:prstGeom>
          <a:noFill/>
          <a:ln w="76200">
            <a:solidFill>
              <a:srgbClr val="FF0000"/>
            </a:solidFill>
            <a:round/>
            <a:headEnd/>
            <a:tailEnd/>
          </a:ln>
        </p:spPr>
        <p:txBody>
          <a:bodyPr wrap="none" anchor="ctr"/>
          <a:lstStyle/>
          <a:p>
            <a:pPr algn="ctr" eaLnBrk="1" hangingPunct="1">
              <a:defRPr/>
            </a:pPr>
            <a:r>
              <a:rPr lang="es-CO" sz="1800" b="1" dirty="0">
                <a:solidFill>
                  <a:schemeClr val="bg1">
                    <a:lumMod val="50000"/>
                  </a:schemeClr>
                </a:solidFill>
              </a:rPr>
              <a:t>TRANSPARENCIA</a:t>
            </a:r>
            <a:endParaRPr lang="es-ES" sz="1800" b="1" dirty="0">
              <a:solidFill>
                <a:schemeClr val="bg1">
                  <a:lumMod val="50000"/>
                </a:schemeClr>
              </a:solidFill>
            </a:endParaRP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69634" name="2 Marcador de pie de página"/>
          <p:cNvSpPr>
            <a:spLocks noGrp="1"/>
          </p:cNvSpPr>
          <p:nvPr>
            <p:ph type="ftr" sz="quarter" idx="11"/>
          </p:nvPr>
        </p:nvSpPr>
        <p:spPr/>
        <p:txBody>
          <a:bodyPr/>
          <a:lstStyle/>
          <a:p>
            <a:pPr>
              <a:defRPr/>
            </a:pPr>
            <a:r>
              <a:rPr lang="es-ES"/>
              <a:t>1</a:t>
            </a:r>
          </a:p>
        </p:txBody>
      </p:sp>
      <p:sp>
        <p:nvSpPr>
          <p:cNvPr id="69635" name="3 Marcador de número de diapositiva"/>
          <p:cNvSpPr>
            <a:spLocks noGrp="1"/>
          </p:cNvSpPr>
          <p:nvPr>
            <p:ph type="sldNum" sz="quarter" idx="12"/>
          </p:nvPr>
        </p:nvSpPr>
        <p:spPr/>
        <p:txBody>
          <a:bodyPr/>
          <a:lstStyle/>
          <a:p>
            <a:pPr>
              <a:defRPr/>
            </a:pPr>
            <a:fld id="{9DA4EB53-51A3-4B85-9060-133821E18927}" type="slidenum">
              <a:rPr lang="es-ES"/>
              <a:pPr>
                <a:defRPr/>
              </a:pPr>
              <a:t>30</a:t>
            </a:fld>
            <a:endParaRPr lang="es-ES"/>
          </a:p>
        </p:txBody>
      </p:sp>
      <p:sp>
        <p:nvSpPr>
          <p:cNvPr id="69636" name="Rectangle 4"/>
          <p:cNvSpPr>
            <a:spLocks noChangeArrowheads="1"/>
          </p:cNvSpPr>
          <p:nvPr/>
        </p:nvSpPr>
        <p:spPr bwMode="auto">
          <a:xfrm>
            <a:off x="539750" y="0"/>
            <a:ext cx="8280400" cy="946150"/>
          </a:xfrm>
          <a:prstGeom prst="rect">
            <a:avLst/>
          </a:prstGeom>
          <a:noFill/>
          <a:ln w="9525">
            <a:noFill/>
            <a:miter lim="800000"/>
            <a:headEnd/>
            <a:tailEnd/>
          </a:ln>
        </p:spPr>
        <p:txBody>
          <a:bodyPr>
            <a:spAutoFit/>
          </a:bodyPr>
          <a:lstStyle/>
          <a:p>
            <a:pPr algn="ctr" eaLnBrk="1" hangingPunct="1">
              <a:defRPr/>
            </a:pPr>
            <a:r>
              <a:rPr lang="es-CO" sz="2800" b="1" u="sng" dirty="0">
                <a:solidFill>
                  <a:schemeClr val="bg1">
                    <a:lumMod val="50000"/>
                  </a:schemeClr>
                </a:solidFill>
                <a:latin typeface="Tahoma" pitchFamily="34" charset="0"/>
              </a:rPr>
              <a:t>EXPRESIONES DEL PRINCIPIO DE TRANSPARENCIA</a:t>
            </a:r>
            <a:endParaRPr lang="es-ES" sz="2800" b="1" u="sng" dirty="0">
              <a:solidFill>
                <a:schemeClr val="bg1">
                  <a:lumMod val="50000"/>
                </a:schemeClr>
              </a:solidFill>
              <a:latin typeface="Tahoma" pitchFamily="34" charset="0"/>
            </a:endParaRPr>
          </a:p>
        </p:txBody>
      </p:sp>
      <p:sp>
        <p:nvSpPr>
          <p:cNvPr id="65542" name="Text Box 5"/>
          <p:cNvSpPr txBox="1">
            <a:spLocks noChangeArrowheads="1"/>
          </p:cNvSpPr>
          <p:nvPr/>
        </p:nvSpPr>
        <p:spPr bwMode="auto">
          <a:xfrm>
            <a:off x="250825" y="558800"/>
            <a:ext cx="8642350" cy="6678613"/>
          </a:xfrm>
          <a:prstGeom prst="rect">
            <a:avLst/>
          </a:prstGeom>
          <a:noFill/>
          <a:ln w="9525">
            <a:noFill/>
            <a:miter lim="800000"/>
            <a:headEnd/>
            <a:tailEnd/>
          </a:ln>
        </p:spPr>
        <p:txBody>
          <a:bodyPr>
            <a:spAutoFit/>
          </a:bodyPr>
          <a:lstStyle/>
          <a:p>
            <a:pPr eaLnBrk="1" hangingPunct="1">
              <a:buFontTx/>
              <a:buChar char="•"/>
            </a:pPr>
            <a:endParaRPr lang="es-CO" sz="2000" b="1">
              <a:latin typeface="Tahoma" pitchFamily="34" charset="0"/>
            </a:endParaRPr>
          </a:p>
          <a:p>
            <a:pPr eaLnBrk="1" hangingPunct="1">
              <a:buFont typeface="Courier New" pitchFamily="49" charset="0"/>
              <a:buChar char="o"/>
            </a:pPr>
            <a:r>
              <a:rPr lang="es-CO" sz="2000" b="1">
                <a:latin typeface="Tahoma" pitchFamily="34" charset="0"/>
              </a:rPr>
              <a:t> </a:t>
            </a:r>
            <a:r>
              <a:rPr lang="es-CO" sz="2400" b="1">
                <a:latin typeface="Tahoma" pitchFamily="34" charset="0"/>
              </a:rPr>
              <a:t>Se adopta como norma general de la contratación la escogida de contratista mediante licitaciones y concurso público. La excepción es la contratación directa.</a:t>
            </a:r>
          </a:p>
          <a:p>
            <a:pPr eaLnBrk="1" hangingPunct="1">
              <a:buFont typeface="Courier New" pitchFamily="49" charset="0"/>
              <a:buChar char="o"/>
            </a:pPr>
            <a:endParaRPr lang="es-CO" sz="2400" b="1">
              <a:latin typeface="Tahoma" pitchFamily="34" charset="0"/>
            </a:endParaRPr>
          </a:p>
          <a:p>
            <a:pPr eaLnBrk="1" hangingPunct="1">
              <a:buFont typeface="Courier New" pitchFamily="49" charset="0"/>
              <a:buChar char="o"/>
            </a:pPr>
            <a:r>
              <a:rPr lang="es-CO" sz="2400" b="1">
                <a:latin typeface="Tahoma" pitchFamily="34" charset="0"/>
              </a:rPr>
              <a:t>Los ciudadanos podrán examinar los expedientes y las actuaciones de las autoridades, los cuales serán públicos.</a:t>
            </a:r>
          </a:p>
          <a:p>
            <a:pPr eaLnBrk="1" hangingPunct="1">
              <a:buFont typeface="Courier New" pitchFamily="49" charset="0"/>
              <a:buChar char="o"/>
            </a:pPr>
            <a:endParaRPr lang="es-CO" sz="2400" b="1">
              <a:latin typeface="Tahoma" pitchFamily="34" charset="0"/>
            </a:endParaRPr>
          </a:p>
          <a:p>
            <a:pPr eaLnBrk="1" hangingPunct="1">
              <a:buFont typeface="Courier New" pitchFamily="49" charset="0"/>
              <a:buChar char="o"/>
            </a:pPr>
            <a:r>
              <a:rPr lang="es-CO" sz="2400" b="1">
                <a:latin typeface="Tahoma" pitchFamily="34" charset="0"/>
              </a:rPr>
              <a:t>La ciudadanía podrá consultar en forma gratuita en las paginas web de las entidades, o en los lugares que ellas dispongan para el efecto, los proyectos de pliegos de condiciones o términos de referencia y presentar sus observaciones a los mismos (art. 1 y 2, Decreto 2170 de 2002).</a:t>
            </a:r>
          </a:p>
          <a:p>
            <a:pPr eaLnBrk="1" hangingPunct="1"/>
            <a:endParaRPr lang="es-CO" sz="2400" b="1">
              <a:solidFill>
                <a:schemeClr val="tx2"/>
              </a:solidFill>
              <a:latin typeface="Tahoma" pitchFamily="34" charset="0"/>
            </a:endParaRPr>
          </a:p>
          <a:p>
            <a:pPr eaLnBrk="1" hangingPunct="1">
              <a:buFontTx/>
              <a:buChar char="•"/>
            </a:pPr>
            <a:endParaRPr lang="es-ES" sz="2400" b="1">
              <a:solidFill>
                <a:schemeClr val="tx2"/>
              </a:solidFill>
              <a:latin typeface="Tahoma" pitchFamily="34" charset="0"/>
            </a:endParaRP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0659" name="3 Marcador de número de diapositiva"/>
          <p:cNvSpPr>
            <a:spLocks noGrp="1"/>
          </p:cNvSpPr>
          <p:nvPr>
            <p:ph type="sldNum" sz="quarter" idx="12"/>
          </p:nvPr>
        </p:nvSpPr>
        <p:spPr/>
        <p:txBody>
          <a:bodyPr/>
          <a:lstStyle/>
          <a:p>
            <a:pPr>
              <a:defRPr/>
            </a:pPr>
            <a:fld id="{1E6B54B5-BC74-4A79-A67E-2E871B723519}" type="slidenum">
              <a:rPr lang="es-ES"/>
              <a:pPr>
                <a:defRPr/>
              </a:pPr>
              <a:t>31</a:t>
            </a:fld>
            <a:endParaRPr lang="es-ES"/>
          </a:p>
        </p:txBody>
      </p:sp>
      <p:sp>
        <p:nvSpPr>
          <p:cNvPr id="70660" name="Rectangle 4"/>
          <p:cNvSpPr>
            <a:spLocks noChangeArrowheads="1"/>
          </p:cNvSpPr>
          <p:nvPr/>
        </p:nvSpPr>
        <p:spPr bwMode="auto">
          <a:xfrm>
            <a:off x="323850" y="476250"/>
            <a:ext cx="8424863" cy="946150"/>
          </a:xfrm>
          <a:prstGeom prst="rect">
            <a:avLst/>
          </a:prstGeom>
          <a:noFill/>
          <a:ln w="9525">
            <a:noFill/>
            <a:miter lim="800000"/>
            <a:headEnd/>
            <a:tailEnd/>
          </a:ln>
        </p:spPr>
        <p:txBody>
          <a:bodyPr>
            <a:spAutoFit/>
          </a:bodyPr>
          <a:lstStyle/>
          <a:p>
            <a:pPr algn="ctr" eaLnBrk="1" hangingPunct="1">
              <a:defRPr/>
            </a:pPr>
            <a:r>
              <a:rPr lang="es-CO" sz="2800" b="1" u="sng" dirty="0">
                <a:solidFill>
                  <a:schemeClr val="bg1">
                    <a:lumMod val="50000"/>
                  </a:schemeClr>
                </a:solidFill>
                <a:latin typeface="Tahoma" pitchFamily="34" charset="0"/>
              </a:rPr>
              <a:t>EXPRESIONES DEL PRINCIPIO DE TRANSPARENCIA</a:t>
            </a:r>
            <a:endParaRPr lang="es-ES" sz="2800" b="1" u="sng" dirty="0">
              <a:solidFill>
                <a:schemeClr val="bg1">
                  <a:lumMod val="50000"/>
                </a:schemeClr>
              </a:solidFill>
              <a:latin typeface="Tahoma" pitchFamily="34" charset="0"/>
            </a:endParaRPr>
          </a:p>
        </p:txBody>
      </p:sp>
      <p:sp>
        <p:nvSpPr>
          <p:cNvPr id="66565" name="Text Box 5"/>
          <p:cNvSpPr txBox="1">
            <a:spLocks noChangeArrowheads="1"/>
          </p:cNvSpPr>
          <p:nvPr/>
        </p:nvSpPr>
        <p:spPr bwMode="auto">
          <a:xfrm>
            <a:off x="468313" y="1628775"/>
            <a:ext cx="7991475" cy="4894263"/>
          </a:xfrm>
          <a:prstGeom prst="rect">
            <a:avLst/>
          </a:prstGeom>
          <a:noFill/>
          <a:ln w="9525">
            <a:noFill/>
            <a:miter lim="800000"/>
            <a:headEnd/>
            <a:tailEnd/>
          </a:ln>
        </p:spPr>
        <p:txBody>
          <a:bodyPr>
            <a:spAutoFit/>
          </a:bodyPr>
          <a:lstStyle/>
          <a:p>
            <a:pPr eaLnBrk="1" hangingPunct="1">
              <a:buFont typeface="Courier New" pitchFamily="49" charset="0"/>
              <a:buChar char="o"/>
            </a:pPr>
            <a:r>
              <a:rPr lang="es-CO" sz="2400" b="1">
                <a:latin typeface="Tahoma" pitchFamily="34" charset="0"/>
              </a:rPr>
              <a:t> Se podrá solicitar que la adjudicación se haga en audiencias públicas.</a:t>
            </a:r>
          </a:p>
          <a:p>
            <a:pPr eaLnBrk="1" hangingPunct="1">
              <a:buFont typeface="Courier New" pitchFamily="49" charset="0"/>
              <a:buChar char="o"/>
            </a:pPr>
            <a:endParaRPr lang="es-CO" sz="2400" b="1">
              <a:latin typeface="Tahoma" pitchFamily="34" charset="0"/>
            </a:endParaRPr>
          </a:p>
          <a:p>
            <a:pPr eaLnBrk="1" hangingPunct="1">
              <a:buFont typeface="Courier New" pitchFamily="49" charset="0"/>
              <a:buChar char="o"/>
            </a:pPr>
            <a:r>
              <a:rPr lang="es-CO" sz="2400" b="1">
                <a:latin typeface="Tahoma" pitchFamily="34" charset="0"/>
              </a:rPr>
              <a:t> La administración garantizará claridad en los procesos pre y contractual.</a:t>
            </a:r>
          </a:p>
          <a:p>
            <a:pPr eaLnBrk="1" hangingPunct="1">
              <a:buFont typeface="Courier New" pitchFamily="49" charset="0"/>
              <a:buChar char="o"/>
            </a:pPr>
            <a:endParaRPr lang="es-CO" sz="2400">
              <a:latin typeface="Tahoma" pitchFamily="34" charset="0"/>
            </a:endParaRPr>
          </a:p>
          <a:p>
            <a:pPr eaLnBrk="1" hangingPunct="1">
              <a:buFont typeface="Courier New" pitchFamily="49" charset="0"/>
              <a:buChar char="o"/>
            </a:pPr>
            <a:r>
              <a:rPr lang="es-CO" sz="2400">
                <a:latin typeface="Tahoma" pitchFamily="34" charset="0"/>
              </a:rPr>
              <a:t> </a:t>
            </a:r>
            <a:r>
              <a:rPr lang="es-CO" sz="2400" b="1">
                <a:latin typeface="Tahoma" pitchFamily="34" charset="0"/>
              </a:rPr>
              <a:t>Los Pliegos de condiciones deberán ser claros en cuanto a requisitos, costos, calidad y características del servicio.</a:t>
            </a:r>
          </a:p>
          <a:p>
            <a:pPr eaLnBrk="1" hangingPunct="1">
              <a:buFont typeface="Courier New" pitchFamily="49" charset="0"/>
              <a:buChar char="o"/>
            </a:pPr>
            <a:endParaRPr lang="es-CO" sz="2400" b="1">
              <a:latin typeface="Tahoma" pitchFamily="34" charset="0"/>
            </a:endParaRPr>
          </a:p>
          <a:p>
            <a:pPr eaLnBrk="1" hangingPunct="1">
              <a:buFont typeface="Courier New" pitchFamily="49" charset="0"/>
              <a:buChar char="o"/>
            </a:pPr>
            <a:r>
              <a:rPr lang="es-CO" sz="2400" b="1">
                <a:latin typeface="Tahoma" pitchFamily="34" charset="0"/>
              </a:rPr>
              <a:t> Los actos administrativos que soportan la realización de un contrato deben estar suficientemente motivados.</a:t>
            </a:r>
            <a:endParaRPr lang="es-ES" sz="2400" b="1">
              <a:latin typeface="Tahoma" pitchFamily="34" charset="0"/>
            </a:endParaRPr>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1683" name="3 Marcador de número de diapositiva"/>
          <p:cNvSpPr>
            <a:spLocks noGrp="1"/>
          </p:cNvSpPr>
          <p:nvPr>
            <p:ph type="sldNum" sz="quarter" idx="12"/>
          </p:nvPr>
        </p:nvSpPr>
        <p:spPr/>
        <p:txBody>
          <a:bodyPr/>
          <a:lstStyle/>
          <a:p>
            <a:pPr>
              <a:defRPr/>
            </a:pPr>
            <a:fld id="{F8317D86-0A1E-4212-8FF0-60834205C9BE}" type="slidenum">
              <a:rPr lang="es-ES"/>
              <a:pPr>
                <a:defRPr/>
              </a:pPr>
              <a:t>32</a:t>
            </a:fld>
            <a:endParaRPr lang="es-ES"/>
          </a:p>
        </p:txBody>
      </p:sp>
      <p:sp>
        <p:nvSpPr>
          <p:cNvPr id="71684" name="Text Box 4"/>
          <p:cNvSpPr txBox="1">
            <a:spLocks noChangeArrowheads="1"/>
          </p:cNvSpPr>
          <p:nvPr/>
        </p:nvSpPr>
        <p:spPr bwMode="auto">
          <a:xfrm>
            <a:off x="1743075" y="581025"/>
            <a:ext cx="5853113" cy="519113"/>
          </a:xfrm>
          <a:prstGeom prst="rect">
            <a:avLst/>
          </a:prstGeom>
          <a:noFill/>
          <a:ln w="9525">
            <a:noFill/>
            <a:miter lim="800000"/>
            <a:headEnd/>
            <a:tailEnd/>
          </a:ln>
        </p:spPr>
        <p:txBody>
          <a:bodyPr>
            <a:spAutoFit/>
          </a:bodyPr>
          <a:lstStyle/>
          <a:p>
            <a:pPr algn="ctr" eaLnBrk="1" hangingPunct="1">
              <a:defRPr/>
            </a:pPr>
            <a:r>
              <a:rPr lang="es-CO" sz="2800" b="1" dirty="0">
                <a:solidFill>
                  <a:schemeClr val="bg1">
                    <a:lumMod val="50000"/>
                  </a:schemeClr>
                </a:solidFill>
                <a:latin typeface="Tahoma" pitchFamily="34" charset="0"/>
              </a:rPr>
              <a:t>PRINCIPIO DE ECONOMIA</a:t>
            </a:r>
            <a:endParaRPr lang="es-ES" sz="2800" b="1" dirty="0">
              <a:solidFill>
                <a:schemeClr val="bg1">
                  <a:lumMod val="50000"/>
                </a:schemeClr>
              </a:solidFill>
              <a:latin typeface="Tahoma" pitchFamily="34" charset="0"/>
            </a:endParaRPr>
          </a:p>
        </p:txBody>
      </p:sp>
      <p:sp>
        <p:nvSpPr>
          <p:cNvPr id="67589" name="Text Box 5"/>
          <p:cNvSpPr txBox="1">
            <a:spLocks noChangeArrowheads="1"/>
          </p:cNvSpPr>
          <p:nvPr/>
        </p:nvSpPr>
        <p:spPr bwMode="auto">
          <a:xfrm>
            <a:off x="1258888" y="1765300"/>
            <a:ext cx="1697037" cy="366713"/>
          </a:xfrm>
          <a:prstGeom prst="rect">
            <a:avLst/>
          </a:prstGeom>
          <a:noFill/>
          <a:ln w="9525">
            <a:noFill/>
            <a:miter lim="800000"/>
            <a:headEnd/>
            <a:tailEnd/>
          </a:ln>
        </p:spPr>
        <p:txBody>
          <a:bodyPr>
            <a:spAutoFit/>
          </a:bodyPr>
          <a:lstStyle/>
          <a:p>
            <a:pPr eaLnBrk="1" hangingPunct="1"/>
            <a:endParaRPr lang="es-ES" sz="1800"/>
          </a:p>
        </p:txBody>
      </p:sp>
      <p:sp>
        <p:nvSpPr>
          <p:cNvPr id="67590" name="Text Box 6"/>
          <p:cNvSpPr txBox="1">
            <a:spLocks noChangeArrowheads="1"/>
          </p:cNvSpPr>
          <p:nvPr/>
        </p:nvSpPr>
        <p:spPr bwMode="auto">
          <a:xfrm>
            <a:off x="827088" y="1844675"/>
            <a:ext cx="1800225" cy="366713"/>
          </a:xfrm>
          <a:prstGeom prst="rect">
            <a:avLst/>
          </a:prstGeom>
          <a:noFill/>
          <a:ln w="9525">
            <a:noFill/>
            <a:miter lim="800000"/>
            <a:headEnd/>
            <a:tailEnd/>
          </a:ln>
        </p:spPr>
        <p:txBody>
          <a:bodyPr>
            <a:spAutoFit/>
          </a:bodyPr>
          <a:lstStyle/>
          <a:p>
            <a:pPr eaLnBrk="1" hangingPunct="1"/>
            <a:endParaRPr lang="es-ES" sz="1800"/>
          </a:p>
        </p:txBody>
      </p:sp>
      <p:sp>
        <p:nvSpPr>
          <p:cNvPr id="67591" name="Text Box 7"/>
          <p:cNvSpPr txBox="1">
            <a:spLocks noChangeArrowheads="1"/>
          </p:cNvSpPr>
          <p:nvPr/>
        </p:nvSpPr>
        <p:spPr bwMode="auto">
          <a:xfrm>
            <a:off x="755650" y="1773238"/>
            <a:ext cx="1479550" cy="366712"/>
          </a:xfrm>
          <a:prstGeom prst="rect">
            <a:avLst/>
          </a:prstGeom>
          <a:noFill/>
          <a:ln w="9525">
            <a:noFill/>
            <a:miter lim="800000"/>
            <a:headEnd/>
            <a:tailEnd/>
          </a:ln>
        </p:spPr>
        <p:txBody>
          <a:bodyPr>
            <a:spAutoFit/>
          </a:bodyPr>
          <a:lstStyle/>
          <a:p>
            <a:pPr eaLnBrk="1" hangingPunct="1">
              <a:spcBef>
                <a:spcPct val="50000"/>
              </a:spcBef>
            </a:pPr>
            <a:endParaRPr lang="es-ES" sz="1800"/>
          </a:p>
        </p:txBody>
      </p:sp>
      <p:sp>
        <p:nvSpPr>
          <p:cNvPr id="67592" name="Text Box 8"/>
          <p:cNvSpPr txBox="1">
            <a:spLocks noChangeArrowheads="1"/>
          </p:cNvSpPr>
          <p:nvPr/>
        </p:nvSpPr>
        <p:spPr bwMode="auto">
          <a:xfrm>
            <a:off x="1331913" y="1989138"/>
            <a:ext cx="6624637" cy="3416300"/>
          </a:xfrm>
          <a:prstGeom prst="rect">
            <a:avLst/>
          </a:prstGeom>
          <a:noFill/>
          <a:ln w="9525">
            <a:noFill/>
            <a:miter lim="800000"/>
            <a:headEnd/>
            <a:tailEnd/>
          </a:ln>
        </p:spPr>
        <p:txBody>
          <a:bodyPr>
            <a:spAutoFit/>
          </a:bodyPr>
          <a:lstStyle/>
          <a:p>
            <a:pPr eaLnBrk="1" hangingPunct="1">
              <a:spcBef>
                <a:spcPct val="50000"/>
              </a:spcBef>
            </a:pPr>
            <a:r>
              <a:rPr lang="es-CO" sz="2400" b="1">
                <a:latin typeface="Tahoma" pitchFamily="34" charset="0"/>
              </a:rPr>
              <a:t>Este Principio se recoge la voluntad  política de reducir los costos de la contratación, adoptando mecanismos de administración que supriman trámites, aceleren, unifiquen y extiendan el deber del servidor público.</a:t>
            </a:r>
          </a:p>
          <a:p>
            <a:pPr eaLnBrk="1" hangingPunct="1">
              <a:spcBef>
                <a:spcPct val="50000"/>
              </a:spcBef>
            </a:pPr>
            <a:endParaRPr lang="es-CO" sz="2400" b="1">
              <a:latin typeface="Tahoma" pitchFamily="34" charset="0"/>
            </a:endParaRPr>
          </a:p>
          <a:p>
            <a:pPr eaLnBrk="1" hangingPunct="1">
              <a:spcBef>
                <a:spcPct val="50000"/>
              </a:spcBef>
            </a:pPr>
            <a:endParaRPr lang="es-ES" sz="2400" b="1">
              <a:latin typeface="Tahoma" pitchFamily="34" charset="0"/>
            </a:endParaRPr>
          </a:p>
        </p:txBody>
      </p:sp>
      <p:sp>
        <p:nvSpPr>
          <p:cNvPr id="67593" name="Text Box 9"/>
          <p:cNvSpPr txBox="1">
            <a:spLocks noChangeArrowheads="1"/>
          </p:cNvSpPr>
          <p:nvPr/>
        </p:nvSpPr>
        <p:spPr bwMode="auto">
          <a:xfrm>
            <a:off x="1166813" y="1773238"/>
            <a:ext cx="525462" cy="366712"/>
          </a:xfrm>
          <a:prstGeom prst="rect">
            <a:avLst/>
          </a:prstGeom>
          <a:noFill/>
          <a:ln w="9525">
            <a:noFill/>
            <a:miter lim="800000"/>
            <a:headEnd/>
            <a:tailEnd/>
          </a:ln>
        </p:spPr>
        <p:txBody>
          <a:bodyPr>
            <a:spAutoFit/>
          </a:bodyPr>
          <a:lstStyle/>
          <a:p>
            <a:pPr eaLnBrk="1" hangingPunct="1">
              <a:buFontTx/>
              <a:buChar char="•"/>
            </a:pPr>
            <a:endParaRPr lang="es-ES" sz="1800"/>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2707" name="3 Marcador de número de diapositiva"/>
          <p:cNvSpPr>
            <a:spLocks noGrp="1"/>
          </p:cNvSpPr>
          <p:nvPr>
            <p:ph type="sldNum" sz="quarter" idx="12"/>
          </p:nvPr>
        </p:nvSpPr>
        <p:spPr/>
        <p:txBody>
          <a:bodyPr/>
          <a:lstStyle/>
          <a:p>
            <a:pPr>
              <a:defRPr/>
            </a:pPr>
            <a:fld id="{5E23EFCA-7AA1-43C2-BE33-7279DB83785B}" type="slidenum">
              <a:rPr lang="es-ES"/>
              <a:pPr>
                <a:defRPr/>
              </a:pPr>
              <a:t>33</a:t>
            </a:fld>
            <a:endParaRPr lang="es-ES"/>
          </a:p>
        </p:txBody>
      </p:sp>
      <p:sp>
        <p:nvSpPr>
          <p:cNvPr id="72708" name="Text Box 4"/>
          <p:cNvSpPr txBox="1">
            <a:spLocks noChangeArrowheads="1"/>
          </p:cNvSpPr>
          <p:nvPr/>
        </p:nvSpPr>
        <p:spPr bwMode="auto">
          <a:xfrm>
            <a:off x="642938" y="428625"/>
            <a:ext cx="8170862" cy="954088"/>
          </a:xfrm>
          <a:prstGeom prst="rect">
            <a:avLst/>
          </a:prstGeom>
          <a:noFill/>
          <a:ln w="9525">
            <a:noFill/>
            <a:miter lim="800000"/>
            <a:headEnd/>
            <a:tailEnd/>
          </a:ln>
        </p:spPr>
        <p:txBody>
          <a:bodyPr wrap="none">
            <a:spAutoFit/>
          </a:bodyPr>
          <a:lstStyle/>
          <a:p>
            <a:pPr algn="ctr" eaLnBrk="1" hangingPunct="1">
              <a:defRPr/>
            </a:pPr>
            <a:r>
              <a:rPr lang="es-CO" sz="2800" b="1" u="sng" dirty="0">
                <a:solidFill>
                  <a:schemeClr val="bg1">
                    <a:lumMod val="50000"/>
                  </a:schemeClr>
                </a:solidFill>
              </a:rPr>
              <a:t>EXPRESIONES DEL PRINCIPIO DE ECONOMIA</a:t>
            </a:r>
          </a:p>
          <a:p>
            <a:pPr algn="ctr" eaLnBrk="1" hangingPunct="1">
              <a:defRPr/>
            </a:pPr>
            <a:r>
              <a:rPr lang="es-CO" sz="2800" b="1" u="sng" dirty="0">
                <a:solidFill>
                  <a:schemeClr val="bg1">
                    <a:lumMod val="50000"/>
                  </a:schemeClr>
                </a:solidFill>
              </a:rPr>
              <a:t>Art 25 Ley 80/93</a:t>
            </a:r>
            <a:endParaRPr lang="es-ES" sz="2800" b="1" u="sng" dirty="0">
              <a:solidFill>
                <a:schemeClr val="bg1">
                  <a:lumMod val="50000"/>
                </a:schemeClr>
              </a:solidFill>
            </a:endParaRPr>
          </a:p>
        </p:txBody>
      </p:sp>
      <p:sp>
        <p:nvSpPr>
          <p:cNvPr id="68613" name="Text Box 5"/>
          <p:cNvSpPr txBox="1">
            <a:spLocks noChangeArrowheads="1"/>
          </p:cNvSpPr>
          <p:nvPr/>
        </p:nvSpPr>
        <p:spPr bwMode="auto">
          <a:xfrm>
            <a:off x="1095375" y="1576388"/>
            <a:ext cx="2108200" cy="366712"/>
          </a:xfrm>
          <a:prstGeom prst="rect">
            <a:avLst/>
          </a:prstGeom>
          <a:noFill/>
          <a:ln w="9525">
            <a:noFill/>
            <a:miter lim="800000"/>
            <a:headEnd/>
            <a:tailEnd/>
          </a:ln>
        </p:spPr>
        <p:txBody>
          <a:bodyPr>
            <a:spAutoFit/>
          </a:bodyPr>
          <a:lstStyle/>
          <a:p>
            <a:pPr eaLnBrk="1" hangingPunct="1"/>
            <a:endParaRPr lang="es-ES" sz="1800"/>
          </a:p>
        </p:txBody>
      </p:sp>
      <p:sp>
        <p:nvSpPr>
          <p:cNvPr id="68614" name="Text Box 6"/>
          <p:cNvSpPr txBox="1">
            <a:spLocks noChangeArrowheads="1"/>
          </p:cNvSpPr>
          <p:nvPr/>
        </p:nvSpPr>
        <p:spPr bwMode="auto">
          <a:xfrm>
            <a:off x="592138" y="1504950"/>
            <a:ext cx="184150" cy="366713"/>
          </a:xfrm>
          <a:prstGeom prst="rect">
            <a:avLst/>
          </a:prstGeom>
          <a:noFill/>
          <a:ln w="9525">
            <a:noFill/>
            <a:miter lim="800000"/>
            <a:headEnd/>
            <a:tailEnd/>
          </a:ln>
        </p:spPr>
        <p:txBody>
          <a:bodyPr wrap="none">
            <a:spAutoFit/>
          </a:bodyPr>
          <a:lstStyle/>
          <a:p>
            <a:pPr eaLnBrk="1" hangingPunct="1"/>
            <a:endParaRPr lang="es-ES" sz="1800"/>
          </a:p>
        </p:txBody>
      </p:sp>
      <p:sp>
        <p:nvSpPr>
          <p:cNvPr id="72711" name="Rectangle 7"/>
          <p:cNvSpPr>
            <a:spLocks noChangeArrowheads="1"/>
          </p:cNvSpPr>
          <p:nvPr/>
        </p:nvSpPr>
        <p:spPr bwMode="auto">
          <a:xfrm>
            <a:off x="395288" y="2852738"/>
            <a:ext cx="1944687" cy="936625"/>
          </a:xfrm>
          <a:prstGeom prst="rect">
            <a:avLst/>
          </a:prstGeom>
          <a:noFill/>
          <a:ln w="76200">
            <a:solidFill>
              <a:schemeClr val="tx1"/>
            </a:solidFill>
            <a:miter lim="800000"/>
            <a:headEnd/>
            <a:tailEnd/>
          </a:ln>
        </p:spPr>
        <p:txBody>
          <a:bodyPr wrap="none" anchor="ctr"/>
          <a:lstStyle/>
          <a:p>
            <a:pPr algn="ctr" eaLnBrk="1" hangingPunct="1">
              <a:defRPr/>
            </a:pPr>
            <a:r>
              <a:rPr lang="es-CO" sz="1800" b="1" dirty="0">
                <a:solidFill>
                  <a:schemeClr val="bg1">
                    <a:lumMod val="50000"/>
                  </a:schemeClr>
                </a:solidFill>
                <a:latin typeface="Tahoma" pitchFamily="34" charset="0"/>
              </a:rPr>
              <a:t>FORMAS DEL </a:t>
            </a:r>
          </a:p>
          <a:p>
            <a:pPr algn="ctr" eaLnBrk="1" hangingPunct="1">
              <a:defRPr/>
            </a:pPr>
            <a:r>
              <a:rPr lang="es-CO" sz="1800" b="1" dirty="0">
                <a:solidFill>
                  <a:schemeClr val="bg1">
                    <a:lumMod val="50000"/>
                  </a:schemeClr>
                </a:solidFill>
                <a:latin typeface="Tahoma" pitchFamily="34" charset="0"/>
              </a:rPr>
              <a:t>PROCESO</a:t>
            </a:r>
            <a:endParaRPr lang="es-ES" sz="1800" b="1" dirty="0">
              <a:solidFill>
                <a:schemeClr val="bg1">
                  <a:lumMod val="50000"/>
                </a:schemeClr>
              </a:solidFill>
              <a:latin typeface="Tahoma" pitchFamily="34" charset="0"/>
            </a:endParaRPr>
          </a:p>
        </p:txBody>
      </p:sp>
      <p:sp>
        <p:nvSpPr>
          <p:cNvPr id="68616" name="AutoShape 8"/>
          <p:cNvSpPr>
            <a:spLocks/>
          </p:cNvSpPr>
          <p:nvPr/>
        </p:nvSpPr>
        <p:spPr bwMode="auto">
          <a:xfrm>
            <a:off x="2555875" y="2133600"/>
            <a:ext cx="215900" cy="2641600"/>
          </a:xfrm>
          <a:prstGeom prst="leftBrace">
            <a:avLst>
              <a:gd name="adj1" fmla="val 101961"/>
              <a:gd name="adj2" fmla="val 50000"/>
            </a:avLst>
          </a:prstGeom>
          <a:noFill/>
          <a:ln w="9525">
            <a:solidFill>
              <a:schemeClr val="tx1"/>
            </a:solidFill>
            <a:round/>
            <a:headEnd/>
            <a:tailEnd/>
          </a:ln>
        </p:spPr>
        <p:txBody>
          <a:bodyPr wrap="none" anchor="ctr"/>
          <a:lstStyle/>
          <a:p>
            <a:endParaRPr lang="es-ES"/>
          </a:p>
        </p:txBody>
      </p:sp>
      <p:sp>
        <p:nvSpPr>
          <p:cNvPr id="68617" name="Text Box 9"/>
          <p:cNvSpPr txBox="1">
            <a:spLocks noChangeArrowheads="1"/>
          </p:cNvSpPr>
          <p:nvPr/>
        </p:nvSpPr>
        <p:spPr bwMode="auto">
          <a:xfrm>
            <a:off x="2916238" y="2060575"/>
            <a:ext cx="5378450" cy="2838450"/>
          </a:xfrm>
          <a:prstGeom prst="rect">
            <a:avLst/>
          </a:prstGeom>
          <a:noFill/>
          <a:ln w="9525">
            <a:noFill/>
            <a:miter lim="800000"/>
            <a:headEnd/>
            <a:tailEnd/>
          </a:ln>
        </p:spPr>
        <p:txBody>
          <a:bodyPr>
            <a:spAutoFit/>
          </a:bodyPr>
          <a:lstStyle/>
          <a:p>
            <a:pPr marL="342900" indent="-342900" eaLnBrk="1" hangingPunct="1">
              <a:buFont typeface="Courier New" pitchFamily="49" charset="0"/>
              <a:buChar char="o"/>
            </a:pPr>
            <a:r>
              <a:rPr lang="es-CO" sz="1800" b="1">
                <a:latin typeface="Tahoma" pitchFamily="34" charset="0"/>
              </a:rPr>
              <a:t>Utilizar el tiempo reglamentario</a:t>
            </a:r>
          </a:p>
          <a:p>
            <a:pPr marL="342900" indent="-342900" eaLnBrk="1" hangingPunct="1">
              <a:buFont typeface="Courier New" pitchFamily="49" charset="0"/>
              <a:buChar char="o"/>
            </a:pPr>
            <a:r>
              <a:rPr lang="es-CO" sz="1800" b="1">
                <a:latin typeface="Tahoma" pitchFamily="34" charset="0"/>
              </a:rPr>
              <a:t>Aplicar solo los tramites que señala la ley.</a:t>
            </a:r>
          </a:p>
          <a:p>
            <a:pPr marL="342900" indent="-342900" eaLnBrk="1" hangingPunct="1">
              <a:buFont typeface="Courier New" pitchFamily="49" charset="0"/>
              <a:buChar char="o"/>
            </a:pPr>
            <a:r>
              <a:rPr lang="es-CO" sz="1800" b="1">
                <a:latin typeface="Tahoma" pitchFamily="34" charset="0"/>
              </a:rPr>
              <a:t>Establecer las etapas y procedimientos estrictamente necesarios</a:t>
            </a:r>
          </a:p>
          <a:p>
            <a:pPr marL="342900" indent="-342900" eaLnBrk="1" hangingPunct="1">
              <a:buFont typeface="Courier New" pitchFamily="49" charset="0"/>
              <a:buChar char="o"/>
            </a:pPr>
            <a:r>
              <a:rPr lang="es-CO" sz="1800" b="1">
                <a:latin typeface="Tahoma" pitchFamily="34" charset="0"/>
              </a:rPr>
              <a:t>Los trámites se adelantarán con austeridad de tiempo, medios, gastos, evitando dilaciones y retardos </a:t>
            </a:r>
          </a:p>
          <a:p>
            <a:pPr marL="342900" indent="-342900" eaLnBrk="1" hangingPunct="1">
              <a:buFont typeface="Courier New" pitchFamily="49" charset="0"/>
              <a:buChar char="o"/>
            </a:pPr>
            <a:r>
              <a:rPr lang="es-CO" sz="1800" b="1">
                <a:latin typeface="Tahoma" pitchFamily="34" charset="0"/>
              </a:rPr>
              <a:t>Se adoptan procedimientos que garantizan la pronta solución de las diferencias y controversias.</a:t>
            </a:r>
            <a:endParaRPr lang="es-ES" sz="1800" b="1">
              <a:latin typeface="Tahoma" pitchFamily="34" charset="0"/>
            </a:endParaRP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3731" name="3 Marcador de número de diapositiva"/>
          <p:cNvSpPr>
            <a:spLocks noGrp="1"/>
          </p:cNvSpPr>
          <p:nvPr>
            <p:ph type="sldNum" sz="quarter" idx="12"/>
          </p:nvPr>
        </p:nvSpPr>
        <p:spPr/>
        <p:txBody>
          <a:bodyPr/>
          <a:lstStyle/>
          <a:p>
            <a:pPr>
              <a:defRPr/>
            </a:pPr>
            <a:fld id="{4EA659B7-151E-4038-B2E7-1366CEA002AE}" type="slidenum">
              <a:rPr lang="es-ES"/>
              <a:pPr>
                <a:defRPr/>
              </a:pPr>
              <a:t>34</a:t>
            </a:fld>
            <a:endParaRPr lang="es-ES"/>
          </a:p>
        </p:txBody>
      </p:sp>
      <p:sp>
        <p:nvSpPr>
          <p:cNvPr id="69636" name="Rectangle 4"/>
          <p:cNvSpPr>
            <a:spLocks noChangeArrowheads="1"/>
          </p:cNvSpPr>
          <p:nvPr/>
        </p:nvSpPr>
        <p:spPr bwMode="auto">
          <a:xfrm>
            <a:off x="250825" y="2276475"/>
            <a:ext cx="2233613" cy="1439863"/>
          </a:xfrm>
          <a:prstGeom prst="rect">
            <a:avLst/>
          </a:prstGeom>
          <a:noFill/>
          <a:ln w="76200">
            <a:solidFill>
              <a:srgbClr val="FF0000"/>
            </a:solidFill>
            <a:miter lim="800000"/>
            <a:headEnd/>
            <a:tailEnd/>
          </a:ln>
        </p:spPr>
        <p:txBody>
          <a:bodyPr wrap="none" anchor="ctr"/>
          <a:lstStyle/>
          <a:p>
            <a:pPr algn="ctr" eaLnBrk="1" hangingPunct="1"/>
            <a:endParaRPr lang="es-ES" sz="1800"/>
          </a:p>
        </p:txBody>
      </p:sp>
      <p:sp>
        <p:nvSpPr>
          <p:cNvPr id="73733" name="Text Box 5"/>
          <p:cNvSpPr txBox="1">
            <a:spLocks noChangeArrowheads="1"/>
          </p:cNvSpPr>
          <p:nvPr/>
        </p:nvSpPr>
        <p:spPr bwMode="auto">
          <a:xfrm>
            <a:off x="323850" y="2565400"/>
            <a:ext cx="3095625" cy="915988"/>
          </a:xfrm>
          <a:prstGeom prst="rect">
            <a:avLst/>
          </a:prstGeom>
          <a:noFill/>
          <a:ln w="9525">
            <a:noFill/>
            <a:miter lim="800000"/>
            <a:headEnd/>
            <a:tailEnd/>
          </a:ln>
        </p:spPr>
        <p:txBody>
          <a:bodyPr>
            <a:spAutoFit/>
          </a:bodyPr>
          <a:lstStyle/>
          <a:p>
            <a:pPr eaLnBrk="1" hangingPunct="1">
              <a:defRPr/>
            </a:pPr>
            <a:r>
              <a:rPr lang="es-CO" sz="1800" b="1" dirty="0">
                <a:solidFill>
                  <a:schemeClr val="bg1">
                    <a:lumMod val="50000"/>
                  </a:schemeClr>
                </a:solidFill>
              </a:rPr>
              <a:t>GARANTIA DE</a:t>
            </a:r>
          </a:p>
          <a:p>
            <a:pPr eaLnBrk="1" hangingPunct="1">
              <a:defRPr/>
            </a:pPr>
            <a:r>
              <a:rPr lang="es-CO" sz="1800" b="1" dirty="0">
                <a:solidFill>
                  <a:schemeClr val="bg1">
                    <a:lumMod val="50000"/>
                  </a:schemeClr>
                </a:solidFill>
              </a:rPr>
              <a:t>SERIEDAD DEL</a:t>
            </a:r>
          </a:p>
          <a:p>
            <a:pPr eaLnBrk="1" hangingPunct="1">
              <a:defRPr/>
            </a:pPr>
            <a:r>
              <a:rPr lang="es-CO" sz="1800" b="1" dirty="0">
                <a:solidFill>
                  <a:schemeClr val="bg1">
                    <a:lumMod val="50000"/>
                  </a:schemeClr>
                </a:solidFill>
              </a:rPr>
              <a:t>ESTADO</a:t>
            </a:r>
            <a:endParaRPr lang="es-ES" sz="1800" b="1" dirty="0">
              <a:solidFill>
                <a:schemeClr val="bg1">
                  <a:lumMod val="50000"/>
                </a:schemeClr>
              </a:solidFill>
            </a:endParaRPr>
          </a:p>
        </p:txBody>
      </p:sp>
      <p:sp>
        <p:nvSpPr>
          <p:cNvPr id="69638" name="AutoShape 6"/>
          <p:cNvSpPr>
            <a:spLocks/>
          </p:cNvSpPr>
          <p:nvPr/>
        </p:nvSpPr>
        <p:spPr bwMode="auto">
          <a:xfrm>
            <a:off x="2627313" y="1052513"/>
            <a:ext cx="287337" cy="4105275"/>
          </a:xfrm>
          <a:prstGeom prst="leftBrace">
            <a:avLst>
              <a:gd name="adj1" fmla="val 119061"/>
              <a:gd name="adj2" fmla="val 50000"/>
            </a:avLst>
          </a:prstGeom>
          <a:noFill/>
          <a:ln w="9525">
            <a:solidFill>
              <a:schemeClr val="tx1"/>
            </a:solidFill>
            <a:round/>
            <a:headEnd/>
            <a:tailEnd/>
          </a:ln>
        </p:spPr>
        <p:txBody>
          <a:bodyPr wrap="none" anchor="ctr"/>
          <a:lstStyle/>
          <a:p>
            <a:endParaRPr lang="es-ES"/>
          </a:p>
        </p:txBody>
      </p:sp>
      <p:sp>
        <p:nvSpPr>
          <p:cNvPr id="69639" name="Text Box 7"/>
          <p:cNvSpPr txBox="1">
            <a:spLocks noChangeArrowheads="1"/>
          </p:cNvSpPr>
          <p:nvPr/>
        </p:nvSpPr>
        <p:spPr bwMode="auto">
          <a:xfrm>
            <a:off x="3040063" y="1431925"/>
            <a:ext cx="3692525" cy="2289175"/>
          </a:xfrm>
          <a:prstGeom prst="rect">
            <a:avLst/>
          </a:prstGeom>
          <a:noFill/>
          <a:ln w="9525">
            <a:noFill/>
            <a:miter lim="800000"/>
            <a:headEnd/>
            <a:tailEnd/>
          </a:ln>
        </p:spPr>
        <p:txBody>
          <a:bodyPr>
            <a:spAutoFit/>
          </a:bodyPr>
          <a:lstStyle/>
          <a:p>
            <a:pPr eaLnBrk="1" hangingPunct="1">
              <a:buFontTx/>
              <a:buChar char="•"/>
            </a:pPr>
            <a:r>
              <a:rPr lang="es-CO" sz="1800" b="1">
                <a:latin typeface="Tahoma" pitchFamily="34" charset="0"/>
              </a:rPr>
              <a:t>Abrir las licitaciones o concursos y suscripción de contratos, cuando existan las respectivas partidas presupuéstales.</a:t>
            </a:r>
          </a:p>
          <a:p>
            <a:pPr eaLnBrk="1" hangingPunct="1"/>
            <a:endParaRPr lang="es-CO" sz="1800" b="1">
              <a:solidFill>
                <a:schemeClr val="tx2"/>
              </a:solidFill>
              <a:latin typeface="Tahoma" pitchFamily="34" charset="0"/>
            </a:endParaRPr>
          </a:p>
          <a:p>
            <a:pPr eaLnBrk="1" hangingPunct="1">
              <a:buFontTx/>
              <a:buChar char="•"/>
            </a:pPr>
            <a:r>
              <a:rPr lang="es-CO" sz="1800" b="1">
                <a:latin typeface="Tahoma" pitchFamily="34" charset="0"/>
              </a:rPr>
              <a:t>La entidad contratante deberá contar con :</a:t>
            </a:r>
            <a:endParaRPr lang="es-ES" sz="1800" b="1">
              <a:latin typeface="Tahoma" pitchFamily="34" charset="0"/>
            </a:endParaRPr>
          </a:p>
        </p:txBody>
      </p:sp>
      <p:sp>
        <p:nvSpPr>
          <p:cNvPr id="69640" name="AutoShape 8"/>
          <p:cNvSpPr>
            <a:spLocks/>
          </p:cNvSpPr>
          <p:nvPr/>
        </p:nvSpPr>
        <p:spPr bwMode="auto">
          <a:xfrm>
            <a:off x="4427538" y="3141663"/>
            <a:ext cx="288925" cy="1582737"/>
          </a:xfrm>
          <a:prstGeom prst="leftBrace">
            <a:avLst>
              <a:gd name="adj1" fmla="val 45650"/>
              <a:gd name="adj2" fmla="val 50000"/>
            </a:avLst>
          </a:prstGeom>
          <a:noFill/>
          <a:ln w="9525">
            <a:solidFill>
              <a:schemeClr val="tx1"/>
            </a:solidFill>
            <a:round/>
            <a:headEnd/>
            <a:tailEnd/>
          </a:ln>
        </p:spPr>
        <p:txBody>
          <a:bodyPr wrap="none" anchor="ctr"/>
          <a:lstStyle/>
          <a:p>
            <a:endParaRPr lang="es-ES"/>
          </a:p>
        </p:txBody>
      </p:sp>
      <p:sp>
        <p:nvSpPr>
          <p:cNvPr id="69641" name="Text Box 9"/>
          <p:cNvSpPr txBox="1">
            <a:spLocks noChangeArrowheads="1"/>
          </p:cNvSpPr>
          <p:nvPr/>
        </p:nvSpPr>
        <p:spPr bwMode="auto">
          <a:xfrm>
            <a:off x="4716463" y="3429000"/>
            <a:ext cx="379412" cy="366713"/>
          </a:xfrm>
          <a:prstGeom prst="rect">
            <a:avLst/>
          </a:prstGeom>
          <a:noFill/>
          <a:ln w="9525">
            <a:noFill/>
            <a:miter lim="800000"/>
            <a:headEnd/>
            <a:tailEnd/>
          </a:ln>
        </p:spPr>
        <p:txBody>
          <a:bodyPr>
            <a:spAutoFit/>
          </a:bodyPr>
          <a:lstStyle/>
          <a:p>
            <a:pPr eaLnBrk="1" hangingPunct="1"/>
            <a:endParaRPr lang="es-ES" sz="1800"/>
          </a:p>
        </p:txBody>
      </p:sp>
      <p:sp>
        <p:nvSpPr>
          <p:cNvPr id="69642" name="Text Box 10"/>
          <p:cNvSpPr txBox="1">
            <a:spLocks noChangeArrowheads="1"/>
          </p:cNvSpPr>
          <p:nvPr/>
        </p:nvSpPr>
        <p:spPr bwMode="auto">
          <a:xfrm flipH="1">
            <a:off x="4716463" y="3789363"/>
            <a:ext cx="4029075" cy="1192212"/>
          </a:xfrm>
          <a:prstGeom prst="rect">
            <a:avLst/>
          </a:prstGeom>
          <a:noFill/>
          <a:ln w="9525">
            <a:noFill/>
            <a:miter lim="800000"/>
            <a:headEnd/>
            <a:tailEnd/>
          </a:ln>
        </p:spPr>
        <p:txBody>
          <a:bodyPr>
            <a:spAutoFit/>
          </a:bodyPr>
          <a:lstStyle/>
          <a:p>
            <a:pPr eaLnBrk="1" hangingPunct="1">
              <a:spcBef>
                <a:spcPct val="50000"/>
              </a:spcBef>
              <a:buFontTx/>
              <a:buChar char="•"/>
            </a:pPr>
            <a:r>
              <a:rPr lang="es-CO" sz="1800" b="1">
                <a:latin typeface="Tahoma" pitchFamily="34" charset="0"/>
              </a:rPr>
              <a:t>Apropiación Presupuestal</a:t>
            </a:r>
          </a:p>
          <a:p>
            <a:pPr eaLnBrk="1" hangingPunct="1">
              <a:spcBef>
                <a:spcPct val="50000"/>
              </a:spcBef>
              <a:buFontTx/>
              <a:buChar char="•"/>
            </a:pPr>
            <a:r>
              <a:rPr lang="es-CO" sz="1800" b="1">
                <a:latin typeface="Tahoma" pitchFamily="34" charset="0"/>
              </a:rPr>
              <a:t>Disponibilidad Presupuestal</a:t>
            </a:r>
          </a:p>
          <a:p>
            <a:pPr eaLnBrk="1" hangingPunct="1">
              <a:spcBef>
                <a:spcPct val="50000"/>
              </a:spcBef>
              <a:buFontTx/>
              <a:buChar char="•"/>
            </a:pPr>
            <a:r>
              <a:rPr lang="es-CO" sz="1800" b="1">
                <a:latin typeface="Tahoma" pitchFamily="34" charset="0"/>
              </a:rPr>
              <a:t>Reserva Presupuestal</a:t>
            </a:r>
            <a:endParaRPr lang="es-ES" sz="1800" b="1">
              <a:latin typeface="Tahoma" pitchFamily="34" charset="0"/>
            </a:endParaRPr>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4755" name="3 Marcador de número de diapositiva"/>
          <p:cNvSpPr>
            <a:spLocks noGrp="1"/>
          </p:cNvSpPr>
          <p:nvPr>
            <p:ph type="sldNum" sz="quarter" idx="12"/>
          </p:nvPr>
        </p:nvSpPr>
        <p:spPr/>
        <p:txBody>
          <a:bodyPr/>
          <a:lstStyle/>
          <a:p>
            <a:pPr>
              <a:defRPr/>
            </a:pPr>
            <a:fld id="{BB5AE310-4A11-4F51-A3B7-D9C785A001E9}" type="slidenum">
              <a:rPr lang="es-ES"/>
              <a:pPr>
                <a:defRPr/>
              </a:pPr>
              <a:t>35</a:t>
            </a:fld>
            <a:endParaRPr lang="es-ES"/>
          </a:p>
        </p:txBody>
      </p:sp>
      <p:sp>
        <p:nvSpPr>
          <p:cNvPr id="70660" name="Text Box 4"/>
          <p:cNvSpPr txBox="1">
            <a:spLocks noChangeArrowheads="1"/>
          </p:cNvSpPr>
          <p:nvPr/>
        </p:nvSpPr>
        <p:spPr bwMode="auto">
          <a:xfrm>
            <a:off x="735013" y="1431925"/>
            <a:ext cx="184150" cy="366713"/>
          </a:xfrm>
          <a:prstGeom prst="rect">
            <a:avLst/>
          </a:prstGeom>
          <a:noFill/>
          <a:ln w="9525">
            <a:noFill/>
            <a:miter lim="800000"/>
            <a:headEnd/>
            <a:tailEnd/>
          </a:ln>
        </p:spPr>
        <p:txBody>
          <a:bodyPr wrap="none">
            <a:spAutoFit/>
          </a:bodyPr>
          <a:lstStyle/>
          <a:p>
            <a:pPr eaLnBrk="1" hangingPunct="1"/>
            <a:endParaRPr lang="es-ES" sz="1800"/>
          </a:p>
        </p:txBody>
      </p:sp>
      <p:sp>
        <p:nvSpPr>
          <p:cNvPr id="74757" name="Text Box 5"/>
          <p:cNvSpPr txBox="1">
            <a:spLocks noChangeArrowheads="1"/>
          </p:cNvSpPr>
          <p:nvPr/>
        </p:nvSpPr>
        <p:spPr bwMode="auto">
          <a:xfrm>
            <a:off x="468313" y="2944813"/>
            <a:ext cx="2087562" cy="923925"/>
          </a:xfrm>
          <a:prstGeom prst="rect">
            <a:avLst/>
          </a:prstGeom>
          <a:noFill/>
          <a:ln w="76200">
            <a:solidFill>
              <a:srgbClr val="FF0000"/>
            </a:solidFill>
            <a:miter lim="800000"/>
            <a:headEnd/>
            <a:tailEnd/>
          </a:ln>
        </p:spPr>
        <p:txBody>
          <a:bodyPr>
            <a:spAutoFit/>
          </a:bodyPr>
          <a:lstStyle/>
          <a:p>
            <a:pPr eaLnBrk="1" hangingPunct="1">
              <a:defRPr/>
            </a:pPr>
            <a:r>
              <a:rPr lang="es-CO" sz="1800" b="1" dirty="0">
                <a:solidFill>
                  <a:schemeClr val="bg1">
                    <a:lumMod val="50000"/>
                  </a:schemeClr>
                </a:solidFill>
              </a:rPr>
              <a:t>GARANTIA DE SERIEDAD DEL CONTRATISTA</a:t>
            </a:r>
            <a:endParaRPr lang="es-ES" sz="1800" b="1" dirty="0">
              <a:solidFill>
                <a:schemeClr val="bg1">
                  <a:lumMod val="50000"/>
                </a:schemeClr>
              </a:solidFill>
            </a:endParaRPr>
          </a:p>
        </p:txBody>
      </p:sp>
      <p:sp>
        <p:nvSpPr>
          <p:cNvPr id="70662" name="AutoShape 6"/>
          <p:cNvSpPr>
            <a:spLocks/>
          </p:cNvSpPr>
          <p:nvPr/>
        </p:nvSpPr>
        <p:spPr bwMode="auto">
          <a:xfrm>
            <a:off x="2700338" y="1989138"/>
            <a:ext cx="503237" cy="3384550"/>
          </a:xfrm>
          <a:prstGeom prst="leftBrace">
            <a:avLst>
              <a:gd name="adj1" fmla="val 56046"/>
              <a:gd name="adj2" fmla="val 50000"/>
            </a:avLst>
          </a:prstGeom>
          <a:noFill/>
          <a:ln w="9525">
            <a:solidFill>
              <a:schemeClr val="tx1"/>
            </a:solidFill>
            <a:round/>
            <a:headEnd/>
            <a:tailEnd/>
          </a:ln>
        </p:spPr>
        <p:txBody>
          <a:bodyPr wrap="none" anchor="ctr"/>
          <a:lstStyle/>
          <a:p>
            <a:endParaRPr lang="es-ES"/>
          </a:p>
        </p:txBody>
      </p:sp>
      <p:sp>
        <p:nvSpPr>
          <p:cNvPr id="70663" name="Text Box 7"/>
          <p:cNvSpPr txBox="1">
            <a:spLocks noChangeArrowheads="1"/>
          </p:cNvSpPr>
          <p:nvPr/>
        </p:nvSpPr>
        <p:spPr bwMode="auto">
          <a:xfrm>
            <a:off x="3203575" y="2349500"/>
            <a:ext cx="5348288" cy="2678113"/>
          </a:xfrm>
          <a:prstGeom prst="rect">
            <a:avLst/>
          </a:prstGeom>
          <a:noFill/>
          <a:ln w="9525">
            <a:noFill/>
            <a:miter lim="800000"/>
            <a:headEnd/>
            <a:tailEnd/>
          </a:ln>
        </p:spPr>
        <p:txBody>
          <a:bodyPr>
            <a:spAutoFit/>
          </a:bodyPr>
          <a:lstStyle/>
          <a:p>
            <a:pPr eaLnBrk="1" hangingPunct="1">
              <a:buFontTx/>
              <a:buChar char="•"/>
            </a:pPr>
            <a:r>
              <a:rPr lang="es-CO" sz="2400" b="1"/>
              <a:t>El contratista prestara garantía única que avale el cumplimiento de las obligaciones surgidas del contrato, la cual tendrá vigencia durante la vida y la liquidación se ajustará a los límites, existencia y extensión del riesgo amparado</a:t>
            </a:r>
            <a:endParaRPr lang="es-ES" sz="2400" b="1"/>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5779" name="3 Marcador de número de diapositiva"/>
          <p:cNvSpPr>
            <a:spLocks noGrp="1"/>
          </p:cNvSpPr>
          <p:nvPr>
            <p:ph type="sldNum" sz="quarter" idx="12"/>
          </p:nvPr>
        </p:nvSpPr>
        <p:spPr/>
        <p:txBody>
          <a:bodyPr/>
          <a:lstStyle/>
          <a:p>
            <a:pPr>
              <a:defRPr/>
            </a:pPr>
            <a:fld id="{C324395D-B477-474A-AE0B-B2538818218A}" type="slidenum">
              <a:rPr lang="es-ES"/>
              <a:pPr>
                <a:defRPr/>
              </a:pPr>
              <a:t>36</a:t>
            </a:fld>
            <a:endParaRPr lang="es-ES"/>
          </a:p>
        </p:txBody>
      </p:sp>
      <p:sp>
        <p:nvSpPr>
          <p:cNvPr id="75780" name="Text Box 4"/>
          <p:cNvSpPr txBox="1">
            <a:spLocks noChangeArrowheads="1"/>
          </p:cNvSpPr>
          <p:nvPr/>
        </p:nvSpPr>
        <p:spPr bwMode="auto">
          <a:xfrm rot="10816349" flipV="1">
            <a:off x="250825" y="2452688"/>
            <a:ext cx="2378075" cy="647700"/>
          </a:xfrm>
          <a:prstGeom prst="rect">
            <a:avLst/>
          </a:prstGeom>
          <a:noFill/>
          <a:ln w="76200">
            <a:solidFill>
              <a:srgbClr val="FF0000"/>
            </a:solidFill>
            <a:miter lim="800000"/>
            <a:headEnd/>
            <a:tailEnd/>
          </a:ln>
        </p:spPr>
        <p:txBody>
          <a:bodyPr>
            <a:spAutoFit/>
          </a:bodyPr>
          <a:lstStyle/>
          <a:p>
            <a:pPr eaLnBrk="1" hangingPunct="1">
              <a:defRPr/>
            </a:pPr>
            <a:r>
              <a:rPr lang="es-CO" sz="1800" b="1" dirty="0">
                <a:solidFill>
                  <a:schemeClr val="bg1">
                    <a:lumMod val="50000"/>
                  </a:schemeClr>
                </a:solidFill>
                <a:latin typeface="Tahoma" pitchFamily="34" charset="0"/>
              </a:rPr>
              <a:t>GARANTIA DE LOS OFERENTES</a:t>
            </a:r>
            <a:endParaRPr lang="es-ES" sz="1800" b="1" dirty="0">
              <a:solidFill>
                <a:schemeClr val="bg1">
                  <a:lumMod val="50000"/>
                </a:schemeClr>
              </a:solidFill>
              <a:latin typeface="Tahoma" pitchFamily="34" charset="0"/>
            </a:endParaRPr>
          </a:p>
        </p:txBody>
      </p:sp>
      <p:sp>
        <p:nvSpPr>
          <p:cNvPr id="71685" name="Text Box 5"/>
          <p:cNvSpPr txBox="1">
            <a:spLocks noChangeArrowheads="1"/>
          </p:cNvSpPr>
          <p:nvPr/>
        </p:nvSpPr>
        <p:spPr bwMode="auto">
          <a:xfrm>
            <a:off x="3348038" y="2060575"/>
            <a:ext cx="4176712" cy="1570038"/>
          </a:xfrm>
          <a:prstGeom prst="rect">
            <a:avLst/>
          </a:prstGeom>
          <a:noFill/>
          <a:ln w="9525">
            <a:noFill/>
            <a:miter lim="800000"/>
            <a:headEnd/>
            <a:tailEnd/>
          </a:ln>
        </p:spPr>
        <p:txBody>
          <a:bodyPr>
            <a:spAutoFit/>
          </a:bodyPr>
          <a:lstStyle/>
          <a:p>
            <a:pPr eaLnBrk="1" hangingPunct="1"/>
            <a:r>
              <a:rPr lang="es-CO" sz="2400" b="1">
                <a:latin typeface="Tahoma" pitchFamily="34" charset="0"/>
              </a:rPr>
              <a:t>Los proponentes prestarán garantía de seriedad de los ofrecimientos</a:t>
            </a:r>
            <a:endParaRPr lang="es-ES" sz="2400" b="1">
              <a:latin typeface="Tahoma" pitchFamily="34" charset="0"/>
            </a:endParaRPr>
          </a:p>
        </p:txBody>
      </p:sp>
      <p:sp>
        <p:nvSpPr>
          <p:cNvPr id="71686" name="AutoShape 6"/>
          <p:cNvSpPr>
            <a:spLocks/>
          </p:cNvSpPr>
          <p:nvPr/>
        </p:nvSpPr>
        <p:spPr bwMode="auto">
          <a:xfrm>
            <a:off x="2916238" y="1844675"/>
            <a:ext cx="368300" cy="1871663"/>
          </a:xfrm>
          <a:prstGeom prst="leftBrace">
            <a:avLst>
              <a:gd name="adj1" fmla="val 42349"/>
              <a:gd name="adj2" fmla="val 50000"/>
            </a:avLst>
          </a:prstGeom>
          <a:noFill/>
          <a:ln w="9525">
            <a:solidFill>
              <a:schemeClr val="tx1"/>
            </a:solidFill>
            <a:round/>
            <a:headEnd/>
            <a:tailEnd/>
          </a:ln>
        </p:spPr>
        <p:txBody>
          <a:bodyPr wrap="none" anchor="ctr"/>
          <a:lstStyle/>
          <a:p>
            <a:endParaRPr lang="es-ES"/>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76803" name="3 Marcador de número de diapositiva"/>
          <p:cNvSpPr>
            <a:spLocks noGrp="1"/>
          </p:cNvSpPr>
          <p:nvPr>
            <p:ph type="sldNum" sz="quarter" idx="12"/>
          </p:nvPr>
        </p:nvSpPr>
        <p:spPr/>
        <p:txBody>
          <a:bodyPr/>
          <a:lstStyle/>
          <a:p>
            <a:pPr>
              <a:defRPr/>
            </a:pPr>
            <a:fld id="{1F0AAB1E-D9DA-44B5-808B-58335FECDB08}" type="slidenum">
              <a:rPr lang="es-ES"/>
              <a:pPr>
                <a:defRPr/>
              </a:pPr>
              <a:t>37</a:t>
            </a:fld>
            <a:endParaRPr lang="es-ES"/>
          </a:p>
        </p:txBody>
      </p:sp>
      <p:sp>
        <p:nvSpPr>
          <p:cNvPr id="72708" name="Text Box 4"/>
          <p:cNvSpPr txBox="1">
            <a:spLocks noChangeArrowheads="1"/>
          </p:cNvSpPr>
          <p:nvPr/>
        </p:nvSpPr>
        <p:spPr bwMode="auto">
          <a:xfrm>
            <a:off x="539750" y="2492375"/>
            <a:ext cx="2663825" cy="1477963"/>
          </a:xfrm>
          <a:prstGeom prst="rect">
            <a:avLst/>
          </a:prstGeom>
          <a:noFill/>
          <a:ln w="76200">
            <a:solidFill>
              <a:schemeClr val="tx1"/>
            </a:solidFill>
            <a:miter lim="800000"/>
            <a:headEnd/>
            <a:tailEnd/>
          </a:ln>
        </p:spPr>
        <p:txBody>
          <a:bodyPr>
            <a:spAutoFit/>
          </a:bodyPr>
          <a:lstStyle/>
          <a:p>
            <a:pPr eaLnBrk="1" hangingPunct="1"/>
            <a:r>
              <a:rPr lang="es-CO" sz="1800" b="1">
                <a:solidFill>
                  <a:srgbClr val="FF0000"/>
                </a:solidFill>
                <a:latin typeface="Tahoma" pitchFamily="34" charset="0"/>
              </a:rPr>
              <a:t>LOS SERVIDORES </a:t>
            </a:r>
          </a:p>
          <a:p>
            <a:pPr eaLnBrk="1" hangingPunct="1"/>
            <a:r>
              <a:rPr lang="es-CO" sz="1800" b="1">
                <a:solidFill>
                  <a:srgbClr val="FF0000"/>
                </a:solidFill>
                <a:latin typeface="Tahoma" pitchFamily="34" charset="0"/>
              </a:rPr>
              <a:t>PUBLICOS APLICARAN </a:t>
            </a:r>
          </a:p>
          <a:p>
            <a:pPr eaLnBrk="1" hangingPunct="1"/>
            <a:r>
              <a:rPr lang="es-CO" sz="1800" b="1">
                <a:solidFill>
                  <a:srgbClr val="FF0000"/>
                </a:solidFill>
                <a:latin typeface="Tahoma" pitchFamily="34" charset="0"/>
              </a:rPr>
              <a:t>EL PRINCIPIO DE</a:t>
            </a:r>
          </a:p>
          <a:p>
            <a:pPr eaLnBrk="1" hangingPunct="1"/>
            <a:r>
              <a:rPr lang="es-CO" sz="1800" b="1">
                <a:solidFill>
                  <a:srgbClr val="FF0000"/>
                </a:solidFill>
                <a:latin typeface="Tahoma" pitchFamily="34" charset="0"/>
              </a:rPr>
              <a:t> ANTITRAMITES</a:t>
            </a:r>
            <a:endParaRPr lang="es-ES" sz="1800" b="1">
              <a:solidFill>
                <a:srgbClr val="FF0000"/>
              </a:solidFill>
              <a:latin typeface="Tahoma" pitchFamily="34" charset="0"/>
            </a:endParaRPr>
          </a:p>
        </p:txBody>
      </p:sp>
      <p:sp>
        <p:nvSpPr>
          <p:cNvPr id="72709" name="AutoShape 5"/>
          <p:cNvSpPr>
            <a:spLocks/>
          </p:cNvSpPr>
          <p:nvPr/>
        </p:nvSpPr>
        <p:spPr bwMode="auto">
          <a:xfrm>
            <a:off x="3132138" y="1052513"/>
            <a:ext cx="439737" cy="4968875"/>
          </a:xfrm>
          <a:prstGeom prst="leftBrace">
            <a:avLst>
              <a:gd name="adj1" fmla="val 94164"/>
              <a:gd name="adj2" fmla="val 50000"/>
            </a:avLst>
          </a:prstGeom>
          <a:noFill/>
          <a:ln w="9525">
            <a:solidFill>
              <a:schemeClr val="tx1"/>
            </a:solidFill>
            <a:round/>
            <a:headEnd/>
            <a:tailEnd/>
          </a:ln>
        </p:spPr>
        <p:txBody>
          <a:bodyPr wrap="none" anchor="ctr"/>
          <a:lstStyle/>
          <a:p>
            <a:endParaRPr lang="es-ES"/>
          </a:p>
        </p:txBody>
      </p:sp>
      <p:sp>
        <p:nvSpPr>
          <p:cNvPr id="72710" name="Text Box 6"/>
          <p:cNvSpPr txBox="1">
            <a:spLocks noChangeArrowheads="1"/>
          </p:cNvSpPr>
          <p:nvPr/>
        </p:nvSpPr>
        <p:spPr bwMode="auto">
          <a:xfrm>
            <a:off x="3635375" y="1052513"/>
            <a:ext cx="5184775" cy="4664075"/>
          </a:xfrm>
          <a:prstGeom prst="rect">
            <a:avLst/>
          </a:prstGeom>
          <a:noFill/>
          <a:ln w="9525">
            <a:noFill/>
            <a:miter lim="800000"/>
            <a:headEnd/>
            <a:tailEnd/>
          </a:ln>
        </p:spPr>
        <p:txBody>
          <a:bodyPr>
            <a:spAutoFit/>
          </a:bodyPr>
          <a:lstStyle/>
          <a:p>
            <a:pPr eaLnBrk="1" hangingPunct="1">
              <a:buFontTx/>
              <a:buChar char="•"/>
            </a:pPr>
            <a:r>
              <a:rPr lang="es-CO" sz="1800" b="1"/>
              <a:t> </a:t>
            </a:r>
            <a:r>
              <a:rPr lang="es-CO" sz="2000" b="1"/>
              <a:t>No existirán sellos</a:t>
            </a:r>
          </a:p>
          <a:p>
            <a:pPr eaLnBrk="1" hangingPunct="1"/>
            <a:endParaRPr lang="es-CO" sz="2000" b="1"/>
          </a:p>
          <a:p>
            <a:pPr eaLnBrk="1" hangingPunct="1">
              <a:buFontTx/>
              <a:buChar char="•"/>
            </a:pPr>
            <a:r>
              <a:rPr lang="es-CO" sz="2000" b="1"/>
              <a:t>No se pedirán autenticaciones</a:t>
            </a:r>
          </a:p>
          <a:p>
            <a:pPr eaLnBrk="1" hangingPunct="1"/>
            <a:endParaRPr lang="es-CO" sz="2000" b="1"/>
          </a:p>
          <a:p>
            <a:pPr eaLnBrk="1" hangingPunct="1">
              <a:buFontTx/>
              <a:buChar char="•"/>
            </a:pPr>
            <a:r>
              <a:rPr lang="es-CO" sz="2000" b="1"/>
              <a:t>No solicitarán documentos originales</a:t>
            </a:r>
          </a:p>
          <a:p>
            <a:pPr eaLnBrk="1" hangingPunct="1"/>
            <a:endParaRPr lang="es-CO" sz="2000" b="1"/>
          </a:p>
          <a:p>
            <a:pPr eaLnBrk="1" hangingPunct="1">
              <a:buFontTx/>
              <a:buChar char="•"/>
            </a:pPr>
            <a:r>
              <a:rPr lang="es-CO" sz="2000" b="1"/>
              <a:t>No solicitara documentos autenticados</a:t>
            </a:r>
          </a:p>
          <a:p>
            <a:pPr eaLnBrk="1" hangingPunct="1"/>
            <a:endParaRPr lang="es-CO" sz="2000" b="1"/>
          </a:p>
          <a:p>
            <a:pPr eaLnBrk="1" hangingPunct="1">
              <a:buFontTx/>
              <a:buChar char="•"/>
            </a:pPr>
            <a:r>
              <a:rPr lang="es-CO" sz="2000" b="1"/>
              <a:t>No exigirán reconocimiento de firmas</a:t>
            </a:r>
          </a:p>
          <a:p>
            <a:pPr eaLnBrk="1" hangingPunct="1"/>
            <a:endParaRPr lang="es-CO" sz="2000" b="1"/>
          </a:p>
          <a:p>
            <a:pPr eaLnBrk="1" hangingPunct="1">
              <a:buFontTx/>
              <a:buChar char="•"/>
            </a:pPr>
            <a:r>
              <a:rPr lang="es-CO" sz="2000" b="1"/>
              <a:t>No exigirán traducciones oficiales</a:t>
            </a:r>
          </a:p>
          <a:p>
            <a:pPr eaLnBrk="1" hangingPunct="1"/>
            <a:endParaRPr lang="es-CO" sz="2000" b="1"/>
          </a:p>
          <a:p>
            <a:pPr eaLnBrk="1" hangingPunct="1">
              <a:buFontTx/>
              <a:buChar char="•"/>
            </a:pPr>
            <a:r>
              <a:rPr lang="es-CO" sz="2000" b="1"/>
              <a:t>Tampoco solicitaran  otra clase de  formalidades o rituales, salvo la exigencia de las leyes especiales</a:t>
            </a:r>
            <a:endParaRPr lang="es-ES" sz="2000" b="1"/>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84995" name="3 Marcador de número de diapositiva"/>
          <p:cNvSpPr>
            <a:spLocks noGrp="1"/>
          </p:cNvSpPr>
          <p:nvPr>
            <p:ph type="sldNum" sz="quarter" idx="12"/>
          </p:nvPr>
        </p:nvSpPr>
        <p:spPr/>
        <p:txBody>
          <a:bodyPr/>
          <a:lstStyle/>
          <a:p>
            <a:pPr>
              <a:defRPr/>
            </a:pPr>
            <a:fld id="{5583DBFD-5B8E-4E94-9506-CE8FFE07D8FD}" type="slidenum">
              <a:rPr lang="es-ES"/>
              <a:pPr>
                <a:defRPr/>
              </a:pPr>
              <a:t>38</a:t>
            </a:fld>
            <a:endParaRPr lang="es-ES"/>
          </a:p>
        </p:txBody>
      </p:sp>
      <p:sp>
        <p:nvSpPr>
          <p:cNvPr id="84996" name="Text Box 4"/>
          <p:cNvSpPr txBox="1">
            <a:spLocks noChangeArrowheads="1"/>
          </p:cNvSpPr>
          <p:nvPr/>
        </p:nvSpPr>
        <p:spPr bwMode="auto">
          <a:xfrm>
            <a:off x="468313" y="2708275"/>
            <a:ext cx="2159000" cy="923925"/>
          </a:xfrm>
          <a:prstGeom prst="rect">
            <a:avLst/>
          </a:prstGeom>
          <a:noFill/>
          <a:ln w="76200">
            <a:solidFill>
              <a:srgbClr val="FF0000"/>
            </a:solidFill>
            <a:miter lim="800000"/>
            <a:headEnd/>
            <a:tailEnd/>
          </a:ln>
        </p:spPr>
        <p:txBody>
          <a:bodyPr>
            <a:spAutoFit/>
          </a:bodyPr>
          <a:lstStyle/>
          <a:p>
            <a:pPr eaLnBrk="1" hangingPunct="1">
              <a:defRPr/>
            </a:pPr>
            <a:r>
              <a:rPr lang="es-CO" sz="1800" b="1" dirty="0">
                <a:solidFill>
                  <a:schemeClr val="bg1">
                    <a:lumMod val="50000"/>
                  </a:schemeClr>
                </a:solidFill>
                <a:latin typeface="Tahoma" pitchFamily="34" charset="0"/>
              </a:rPr>
              <a:t>SINTESIS DEL PRINCIPIO DE ECONOMIA</a:t>
            </a:r>
            <a:endParaRPr lang="es-ES" sz="1800" b="1" dirty="0">
              <a:solidFill>
                <a:schemeClr val="bg1">
                  <a:lumMod val="50000"/>
                </a:schemeClr>
              </a:solidFill>
              <a:latin typeface="Tahoma" pitchFamily="34" charset="0"/>
            </a:endParaRPr>
          </a:p>
        </p:txBody>
      </p:sp>
      <p:sp>
        <p:nvSpPr>
          <p:cNvPr id="80901" name="AutoShape 5"/>
          <p:cNvSpPr>
            <a:spLocks/>
          </p:cNvSpPr>
          <p:nvPr/>
        </p:nvSpPr>
        <p:spPr bwMode="auto">
          <a:xfrm>
            <a:off x="2771775" y="1268413"/>
            <a:ext cx="433388" cy="3889375"/>
          </a:xfrm>
          <a:prstGeom prst="leftBrace">
            <a:avLst>
              <a:gd name="adj1" fmla="val 74786"/>
              <a:gd name="adj2" fmla="val 50000"/>
            </a:avLst>
          </a:prstGeom>
          <a:noFill/>
          <a:ln w="9525">
            <a:solidFill>
              <a:schemeClr val="tx1"/>
            </a:solidFill>
            <a:round/>
            <a:headEnd/>
            <a:tailEnd/>
          </a:ln>
        </p:spPr>
        <p:txBody>
          <a:bodyPr wrap="none" anchor="ctr"/>
          <a:lstStyle/>
          <a:p>
            <a:endParaRPr lang="es-ES"/>
          </a:p>
        </p:txBody>
      </p:sp>
      <p:sp>
        <p:nvSpPr>
          <p:cNvPr id="80902" name="Text Box 6"/>
          <p:cNvSpPr txBox="1">
            <a:spLocks noChangeArrowheads="1"/>
          </p:cNvSpPr>
          <p:nvPr/>
        </p:nvSpPr>
        <p:spPr bwMode="auto">
          <a:xfrm>
            <a:off x="3276600" y="1412875"/>
            <a:ext cx="5399088" cy="3743325"/>
          </a:xfrm>
          <a:prstGeom prst="rect">
            <a:avLst/>
          </a:prstGeom>
          <a:noFill/>
          <a:ln w="9525">
            <a:noFill/>
            <a:miter lim="800000"/>
            <a:headEnd/>
            <a:tailEnd/>
          </a:ln>
        </p:spPr>
        <p:txBody>
          <a:bodyPr>
            <a:spAutoFit/>
          </a:bodyPr>
          <a:lstStyle/>
          <a:p>
            <a:pPr eaLnBrk="1" hangingPunct="1">
              <a:buFontTx/>
              <a:buChar char="•"/>
            </a:pPr>
            <a:r>
              <a:rPr lang="es-CO" sz="1800" b="1"/>
              <a:t> </a:t>
            </a:r>
            <a:r>
              <a:rPr lang="es-CO" sz="2400" b="1">
                <a:latin typeface="Tahoma" pitchFamily="34" charset="0"/>
              </a:rPr>
              <a:t>Forma de proceso</a:t>
            </a:r>
          </a:p>
          <a:p>
            <a:pPr eaLnBrk="1" hangingPunct="1">
              <a:buFontTx/>
              <a:buChar char="•"/>
            </a:pPr>
            <a:r>
              <a:rPr lang="es-CO" sz="2400" b="1">
                <a:latin typeface="Tahoma" pitchFamily="34" charset="0"/>
              </a:rPr>
              <a:t>Garantía de seriedad del Estado</a:t>
            </a:r>
          </a:p>
          <a:p>
            <a:pPr eaLnBrk="1" hangingPunct="1">
              <a:buFontTx/>
              <a:buChar char="•"/>
            </a:pPr>
            <a:r>
              <a:rPr lang="es-CO" sz="2400" b="1">
                <a:latin typeface="Tahoma" pitchFamily="34" charset="0"/>
              </a:rPr>
              <a:t>Garantía de seriedad de oferentes y contratista</a:t>
            </a:r>
          </a:p>
          <a:p>
            <a:pPr eaLnBrk="1" hangingPunct="1">
              <a:buFontTx/>
              <a:buChar char="•"/>
            </a:pPr>
            <a:r>
              <a:rPr lang="es-CO" sz="2400" b="1">
                <a:latin typeface="Tahoma" pitchFamily="34" charset="0"/>
              </a:rPr>
              <a:t>Buena fe del Estado</a:t>
            </a:r>
          </a:p>
          <a:p>
            <a:pPr eaLnBrk="1" hangingPunct="1">
              <a:buFontTx/>
              <a:buChar char="•"/>
            </a:pPr>
            <a:r>
              <a:rPr lang="es-CO" sz="2400" b="1">
                <a:latin typeface="Tahoma" pitchFamily="34" charset="0"/>
              </a:rPr>
              <a:t>Unificación de Garantías</a:t>
            </a:r>
          </a:p>
          <a:p>
            <a:pPr eaLnBrk="1" hangingPunct="1">
              <a:buFontTx/>
              <a:buChar char="•"/>
            </a:pPr>
            <a:r>
              <a:rPr lang="es-CO" sz="2400" b="1">
                <a:latin typeface="Tahoma" pitchFamily="34" charset="0"/>
              </a:rPr>
              <a:t>Silencio Administrativo Positivo</a:t>
            </a:r>
          </a:p>
          <a:p>
            <a:pPr eaLnBrk="1" hangingPunct="1">
              <a:buFontTx/>
              <a:buChar char="•"/>
            </a:pPr>
            <a:r>
              <a:rPr lang="es-CO" sz="2400" b="1">
                <a:latin typeface="Tahoma" pitchFamily="34" charset="0"/>
              </a:rPr>
              <a:t>Sinalagma contractual</a:t>
            </a:r>
          </a:p>
          <a:p>
            <a:pPr eaLnBrk="1" hangingPunct="1"/>
            <a:endParaRPr lang="es-CO" sz="2400" b="1">
              <a:latin typeface="Tahoma" pitchFamily="34" charset="0"/>
            </a:endParaRPr>
          </a:p>
          <a:p>
            <a:pPr eaLnBrk="1" hangingPunct="1">
              <a:buFontTx/>
              <a:buChar char="•"/>
            </a:pPr>
            <a:endParaRPr lang="es-ES" sz="2400" b="1">
              <a:latin typeface="Tahoma" pitchFamily="34" charset="0"/>
            </a:endParaRPr>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86019" name="3 Marcador de número de diapositiva"/>
          <p:cNvSpPr>
            <a:spLocks noGrp="1"/>
          </p:cNvSpPr>
          <p:nvPr>
            <p:ph type="sldNum" sz="quarter" idx="12"/>
          </p:nvPr>
        </p:nvSpPr>
        <p:spPr/>
        <p:txBody>
          <a:bodyPr/>
          <a:lstStyle/>
          <a:p>
            <a:pPr>
              <a:defRPr/>
            </a:pPr>
            <a:fld id="{751A2A99-7B4A-4EC4-9547-F2461C493B25}" type="slidenum">
              <a:rPr lang="es-ES"/>
              <a:pPr>
                <a:defRPr/>
              </a:pPr>
              <a:t>39</a:t>
            </a:fld>
            <a:endParaRPr lang="es-ES"/>
          </a:p>
        </p:txBody>
      </p:sp>
      <p:sp>
        <p:nvSpPr>
          <p:cNvPr id="81924" name="Text Box 4"/>
          <p:cNvSpPr txBox="1">
            <a:spLocks noChangeArrowheads="1"/>
          </p:cNvSpPr>
          <p:nvPr/>
        </p:nvSpPr>
        <p:spPr bwMode="auto">
          <a:xfrm>
            <a:off x="539750" y="2781300"/>
            <a:ext cx="1871663" cy="923925"/>
          </a:xfrm>
          <a:prstGeom prst="rect">
            <a:avLst/>
          </a:prstGeom>
          <a:noFill/>
          <a:ln w="76200">
            <a:solidFill>
              <a:schemeClr val="tx1"/>
            </a:solidFill>
            <a:miter lim="800000"/>
            <a:headEnd/>
            <a:tailEnd/>
          </a:ln>
        </p:spPr>
        <p:txBody>
          <a:bodyPr>
            <a:spAutoFit/>
          </a:bodyPr>
          <a:lstStyle/>
          <a:p>
            <a:pPr eaLnBrk="1" hangingPunct="1"/>
            <a:r>
              <a:rPr lang="es-CO" sz="1800" b="1">
                <a:solidFill>
                  <a:srgbClr val="FF0000"/>
                </a:solidFill>
              </a:rPr>
              <a:t>TIPOS DE GARANTIAS</a:t>
            </a:r>
            <a:endParaRPr lang="es-ES" sz="1800" b="1">
              <a:solidFill>
                <a:srgbClr val="FF0000"/>
              </a:solidFill>
            </a:endParaRPr>
          </a:p>
          <a:p>
            <a:pPr eaLnBrk="1" hangingPunct="1"/>
            <a:endParaRPr lang="es-ES" sz="1800" b="1">
              <a:solidFill>
                <a:schemeClr val="tx2"/>
              </a:solidFill>
              <a:latin typeface="Tahoma" pitchFamily="34" charset="0"/>
            </a:endParaRPr>
          </a:p>
        </p:txBody>
      </p:sp>
      <p:sp>
        <p:nvSpPr>
          <p:cNvPr id="81925" name="AutoShape 5"/>
          <p:cNvSpPr>
            <a:spLocks/>
          </p:cNvSpPr>
          <p:nvPr/>
        </p:nvSpPr>
        <p:spPr bwMode="auto">
          <a:xfrm>
            <a:off x="2555875" y="981075"/>
            <a:ext cx="287338" cy="4751388"/>
          </a:xfrm>
          <a:prstGeom prst="leftBrace">
            <a:avLst>
              <a:gd name="adj1" fmla="val 137799"/>
              <a:gd name="adj2" fmla="val 50000"/>
            </a:avLst>
          </a:prstGeom>
          <a:noFill/>
          <a:ln w="9525">
            <a:solidFill>
              <a:schemeClr val="tx1"/>
            </a:solidFill>
            <a:round/>
            <a:headEnd/>
            <a:tailEnd/>
          </a:ln>
        </p:spPr>
        <p:txBody>
          <a:bodyPr wrap="none" anchor="ctr"/>
          <a:lstStyle/>
          <a:p>
            <a:endParaRPr lang="es-ES"/>
          </a:p>
        </p:txBody>
      </p:sp>
      <p:sp>
        <p:nvSpPr>
          <p:cNvPr id="81926" name="Text Box 6"/>
          <p:cNvSpPr txBox="1">
            <a:spLocks noChangeArrowheads="1"/>
          </p:cNvSpPr>
          <p:nvPr/>
        </p:nvSpPr>
        <p:spPr bwMode="auto">
          <a:xfrm>
            <a:off x="2843213" y="908050"/>
            <a:ext cx="5545137" cy="4760913"/>
          </a:xfrm>
          <a:prstGeom prst="rect">
            <a:avLst/>
          </a:prstGeom>
          <a:noFill/>
          <a:ln w="9525">
            <a:noFill/>
            <a:miter lim="800000"/>
            <a:headEnd/>
            <a:tailEnd/>
          </a:ln>
        </p:spPr>
        <p:txBody>
          <a:bodyPr>
            <a:spAutoFit/>
          </a:bodyPr>
          <a:lstStyle/>
          <a:p>
            <a:pPr eaLnBrk="1" hangingPunct="1">
              <a:buFontTx/>
              <a:buChar char="•"/>
            </a:pPr>
            <a:r>
              <a:rPr lang="es-CO" sz="1800" b="1"/>
              <a:t>Manejo del anticipo o pago anticipado</a:t>
            </a:r>
          </a:p>
          <a:p>
            <a:pPr eaLnBrk="1" hangingPunct="1"/>
            <a:endParaRPr lang="es-CO" sz="1800" b="1"/>
          </a:p>
          <a:p>
            <a:pPr eaLnBrk="1" hangingPunct="1">
              <a:buFontTx/>
              <a:buChar char="•"/>
            </a:pPr>
            <a:r>
              <a:rPr lang="es-CO" sz="1800" b="1"/>
              <a:t>Estabilidad de obra</a:t>
            </a:r>
          </a:p>
          <a:p>
            <a:pPr eaLnBrk="1" hangingPunct="1"/>
            <a:endParaRPr lang="es-CO" sz="1800" b="1"/>
          </a:p>
          <a:p>
            <a:pPr eaLnBrk="1" hangingPunct="1">
              <a:buFontTx/>
              <a:buChar char="•"/>
            </a:pPr>
            <a:r>
              <a:rPr lang="es-CO" sz="1800" b="1"/>
              <a:t>Pago de prestaciones laborales (los interventores, supervisores o vigilantes deben verificar que los trabajadores del contratista estén afiliados al  sistema de seguridad social (Decreto 2170/02 art. 27).</a:t>
            </a:r>
          </a:p>
          <a:p>
            <a:pPr eaLnBrk="1" hangingPunct="1"/>
            <a:endParaRPr lang="es-CO" sz="1800" b="1"/>
          </a:p>
          <a:p>
            <a:pPr eaLnBrk="1" hangingPunct="1">
              <a:buFontTx/>
              <a:buChar char="•"/>
            </a:pPr>
            <a:r>
              <a:rPr lang="es-CO" sz="1800" b="1"/>
              <a:t>Cumplimiento del contrato</a:t>
            </a:r>
          </a:p>
          <a:p>
            <a:pPr eaLnBrk="1" hangingPunct="1"/>
            <a:endParaRPr lang="es-CO" sz="1800" b="1"/>
          </a:p>
          <a:p>
            <a:pPr eaLnBrk="1" hangingPunct="1">
              <a:buFontTx/>
              <a:buChar char="•"/>
            </a:pPr>
            <a:r>
              <a:rPr lang="es-CO" sz="1800" b="1"/>
              <a:t>Calidad del bien o servicio</a:t>
            </a:r>
          </a:p>
          <a:p>
            <a:pPr eaLnBrk="1" hangingPunct="1"/>
            <a:endParaRPr lang="es-CO" sz="1800" b="1"/>
          </a:p>
          <a:p>
            <a:pPr eaLnBrk="1" hangingPunct="1">
              <a:buFontTx/>
              <a:buChar char="•"/>
            </a:pPr>
            <a:r>
              <a:rPr lang="es-CO" sz="1800" b="1"/>
              <a:t>Correcto funcionamiento de los equipos</a:t>
            </a:r>
          </a:p>
          <a:p>
            <a:pPr eaLnBrk="1" hangingPunct="1">
              <a:buFontTx/>
              <a:buChar char="•"/>
            </a:pPr>
            <a:endParaRPr lang="es-CO" sz="1800" b="1"/>
          </a:p>
          <a:p>
            <a:pPr eaLnBrk="1" hangingPunct="1">
              <a:buFontTx/>
              <a:buChar char="•"/>
            </a:pPr>
            <a:r>
              <a:rPr lang="es-CO" sz="1800" b="1"/>
              <a:t>Garantía única </a:t>
            </a:r>
            <a:endParaRPr lang="es-ES" sz="1800" b="1"/>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87042" name="2 Marcador de pie de página"/>
          <p:cNvSpPr>
            <a:spLocks noGrp="1"/>
          </p:cNvSpPr>
          <p:nvPr>
            <p:ph type="ftr" sz="quarter" idx="11"/>
          </p:nvPr>
        </p:nvSpPr>
        <p:spPr/>
        <p:txBody>
          <a:bodyPr/>
          <a:lstStyle/>
          <a:p>
            <a:pPr>
              <a:defRPr/>
            </a:pPr>
            <a:r>
              <a:rPr lang="es-ES"/>
              <a:t>1</a:t>
            </a:r>
          </a:p>
        </p:txBody>
      </p:sp>
      <p:sp>
        <p:nvSpPr>
          <p:cNvPr id="87043" name="3 Marcador de número de diapositiva"/>
          <p:cNvSpPr>
            <a:spLocks noGrp="1"/>
          </p:cNvSpPr>
          <p:nvPr>
            <p:ph type="sldNum" sz="quarter" idx="12"/>
          </p:nvPr>
        </p:nvSpPr>
        <p:spPr/>
        <p:txBody>
          <a:bodyPr/>
          <a:lstStyle/>
          <a:p>
            <a:pPr>
              <a:defRPr/>
            </a:pPr>
            <a:fld id="{939B082F-123D-4241-8774-CEC56EC4EB4A}" type="slidenum">
              <a:rPr lang="es-ES"/>
              <a:pPr>
                <a:defRPr/>
              </a:pPr>
              <a:t>40</a:t>
            </a:fld>
            <a:endParaRPr lang="es-ES"/>
          </a:p>
        </p:txBody>
      </p:sp>
      <p:sp>
        <p:nvSpPr>
          <p:cNvPr id="82949" name="Text Box 4"/>
          <p:cNvSpPr txBox="1">
            <a:spLocks noChangeArrowheads="1"/>
          </p:cNvSpPr>
          <p:nvPr/>
        </p:nvSpPr>
        <p:spPr bwMode="auto">
          <a:xfrm>
            <a:off x="1527175" y="1787525"/>
            <a:ext cx="184150" cy="366713"/>
          </a:xfrm>
          <a:prstGeom prst="rect">
            <a:avLst/>
          </a:prstGeom>
          <a:noFill/>
          <a:ln w="9525">
            <a:noFill/>
            <a:miter lim="800000"/>
            <a:headEnd/>
            <a:tailEnd/>
          </a:ln>
        </p:spPr>
        <p:txBody>
          <a:bodyPr wrap="none">
            <a:spAutoFit/>
          </a:bodyPr>
          <a:lstStyle/>
          <a:p>
            <a:pPr eaLnBrk="1" hangingPunct="1"/>
            <a:endParaRPr lang="es-ES" sz="1800">
              <a:latin typeface="Verdana" pitchFamily="34" charset="0"/>
            </a:endParaRPr>
          </a:p>
        </p:txBody>
      </p:sp>
      <p:sp>
        <p:nvSpPr>
          <p:cNvPr id="82950" name="Rectangle 5"/>
          <p:cNvSpPr>
            <a:spLocks noChangeArrowheads="1"/>
          </p:cNvSpPr>
          <p:nvPr/>
        </p:nvSpPr>
        <p:spPr bwMode="auto">
          <a:xfrm>
            <a:off x="395288" y="4221163"/>
            <a:ext cx="2808287" cy="1223962"/>
          </a:xfrm>
          <a:prstGeom prst="rect">
            <a:avLst/>
          </a:prstGeom>
          <a:solidFill>
            <a:srgbClr val="FF0000"/>
          </a:solidFill>
          <a:ln w="9525">
            <a:solidFill>
              <a:schemeClr val="tx1"/>
            </a:solidFill>
            <a:miter lim="800000"/>
            <a:headEnd/>
            <a:tailEnd/>
          </a:ln>
        </p:spPr>
        <p:txBody>
          <a:bodyPr wrap="none" anchor="ctr"/>
          <a:lstStyle/>
          <a:p>
            <a:pPr algn="ctr" eaLnBrk="1" hangingPunct="1"/>
            <a:r>
              <a:rPr kumimoji="1" lang="es-CO" sz="2400">
                <a:solidFill>
                  <a:schemeClr val="bg1"/>
                </a:solidFill>
                <a:latin typeface="Times New Roman" pitchFamily="18" charset="0"/>
              </a:rPr>
              <a:t>¿</a:t>
            </a:r>
            <a:r>
              <a:rPr kumimoji="1" lang="es-CO" sz="2400" b="1">
                <a:solidFill>
                  <a:schemeClr val="bg1"/>
                </a:solidFill>
                <a:latin typeface="Times New Roman" pitchFamily="18" charset="0"/>
              </a:rPr>
              <a:t>QUIENES SON</a:t>
            </a:r>
          </a:p>
          <a:p>
            <a:pPr algn="ctr" eaLnBrk="1" hangingPunct="1"/>
            <a:r>
              <a:rPr kumimoji="1" lang="es-CO" sz="2400" b="1">
                <a:solidFill>
                  <a:schemeClr val="bg1"/>
                </a:solidFill>
                <a:latin typeface="Times New Roman" pitchFamily="18" charset="0"/>
              </a:rPr>
              <a:t>RESPONSABLES?</a:t>
            </a:r>
            <a:endParaRPr kumimoji="1" lang="es-ES" sz="2400" b="1">
              <a:solidFill>
                <a:schemeClr val="bg1"/>
              </a:solidFill>
              <a:latin typeface="Times New Roman" pitchFamily="18" charset="0"/>
            </a:endParaRPr>
          </a:p>
        </p:txBody>
      </p:sp>
      <p:sp>
        <p:nvSpPr>
          <p:cNvPr id="82951" name="AutoShape 6"/>
          <p:cNvSpPr>
            <a:spLocks/>
          </p:cNvSpPr>
          <p:nvPr/>
        </p:nvSpPr>
        <p:spPr bwMode="auto">
          <a:xfrm>
            <a:off x="3203575" y="2997200"/>
            <a:ext cx="368300" cy="3671888"/>
          </a:xfrm>
          <a:prstGeom prst="leftBrace">
            <a:avLst>
              <a:gd name="adj1" fmla="val 83082"/>
              <a:gd name="adj2" fmla="val 50000"/>
            </a:avLst>
          </a:prstGeom>
          <a:noFill/>
          <a:ln w="9525">
            <a:solidFill>
              <a:schemeClr val="tx1"/>
            </a:solidFill>
            <a:miter lim="800000"/>
            <a:headEnd/>
            <a:tailEnd/>
          </a:ln>
        </p:spPr>
        <p:txBody>
          <a:bodyPr wrap="none" anchor="ctr"/>
          <a:lstStyle/>
          <a:p>
            <a:endParaRPr lang="es-ES"/>
          </a:p>
        </p:txBody>
      </p:sp>
      <p:sp>
        <p:nvSpPr>
          <p:cNvPr id="82952" name="Rectangle 7"/>
          <p:cNvSpPr>
            <a:spLocks noChangeArrowheads="1"/>
          </p:cNvSpPr>
          <p:nvPr/>
        </p:nvSpPr>
        <p:spPr bwMode="auto">
          <a:xfrm>
            <a:off x="3708400" y="2997200"/>
            <a:ext cx="5111750" cy="3455988"/>
          </a:xfrm>
          <a:prstGeom prst="rect">
            <a:avLst/>
          </a:prstGeom>
          <a:noFill/>
          <a:ln w="9525">
            <a:solidFill>
              <a:srgbClr val="FF0000"/>
            </a:solidFill>
            <a:miter lim="800000"/>
            <a:headEnd/>
            <a:tailEnd/>
          </a:ln>
        </p:spPr>
        <p:txBody>
          <a:bodyPr wrap="none" anchor="ctr"/>
          <a:lstStyle/>
          <a:p>
            <a:endParaRPr lang="es-ES"/>
          </a:p>
        </p:txBody>
      </p:sp>
      <p:sp>
        <p:nvSpPr>
          <p:cNvPr id="82953" name="Text Box 8"/>
          <p:cNvSpPr txBox="1">
            <a:spLocks noChangeArrowheads="1"/>
          </p:cNvSpPr>
          <p:nvPr/>
        </p:nvSpPr>
        <p:spPr bwMode="auto">
          <a:xfrm>
            <a:off x="3708400" y="3213100"/>
            <a:ext cx="3240088" cy="4186238"/>
          </a:xfrm>
          <a:prstGeom prst="rect">
            <a:avLst/>
          </a:prstGeom>
          <a:noFill/>
          <a:ln w="9525">
            <a:noFill/>
            <a:miter lim="800000"/>
            <a:headEnd/>
            <a:tailEnd/>
          </a:ln>
        </p:spPr>
        <p:txBody>
          <a:bodyPr>
            <a:spAutoFit/>
          </a:bodyPr>
          <a:lstStyle/>
          <a:p>
            <a:pPr eaLnBrk="1" hangingPunct="1">
              <a:spcBef>
                <a:spcPct val="50000"/>
              </a:spcBef>
              <a:buFont typeface="Courier New" pitchFamily="49" charset="0"/>
              <a:buChar char="o"/>
            </a:pPr>
            <a:r>
              <a:rPr kumimoji="1" lang="es-CO" sz="2000" b="1">
                <a:latin typeface="Times New Roman" pitchFamily="18" charset="0"/>
              </a:rPr>
              <a:t>Contratistas</a:t>
            </a:r>
          </a:p>
          <a:p>
            <a:pPr eaLnBrk="1" hangingPunct="1">
              <a:spcBef>
                <a:spcPct val="50000"/>
              </a:spcBef>
              <a:buFont typeface="Courier New" pitchFamily="49" charset="0"/>
              <a:buChar char="o"/>
            </a:pPr>
            <a:r>
              <a:rPr kumimoji="1" lang="es-CO" sz="2000" b="1">
                <a:latin typeface="Times New Roman" pitchFamily="18" charset="0"/>
              </a:rPr>
              <a:t>Consultores</a:t>
            </a:r>
          </a:p>
          <a:p>
            <a:pPr eaLnBrk="1" hangingPunct="1">
              <a:spcBef>
                <a:spcPct val="50000"/>
              </a:spcBef>
              <a:buFont typeface="Courier New" pitchFamily="49" charset="0"/>
              <a:buChar char="o"/>
            </a:pPr>
            <a:r>
              <a:rPr kumimoji="1" lang="es-CO" sz="2000" b="1">
                <a:latin typeface="Times New Roman" pitchFamily="18" charset="0"/>
              </a:rPr>
              <a:t>Asesores</a:t>
            </a:r>
          </a:p>
          <a:p>
            <a:pPr eaLnBrk="1" hangingPunct="1">
              <a:spcBef>
                <a:spcPct val="50000"/>
              </a:spcBef>
              <a:buFont typeface="Courier New" pitchFamily="49" charset="0"/>
              <a:buChar char="o"/>
            </a:pPr>
            <a:r>
              <a:rPr kumimoji="1" lang="es-CO" sz="2000" b="1">
                <a:latin typeface="Times New Roman" pitchFamily="18" charset="0"/>
              </a:rPr>
              <a:t>Interventores</a:t>
            </a:r>
          </a:p>
          <a:p>
            <a:pPr eaLnBrk="1" hangingPunct="1">
              <a:spcBef>
                <a:spcPct val="50000"/>
              </a:spcBef>
              <a:buFont typeface="Courier New" pitchFamily="49" charset="0"/>
              <a:buChar char="o"/>
            </a:pPr>
            <a:r>
              <a:rPr kumimoji="1" lang="es-CO" sz="2000" b="1">
                <a:latin typeface="Times New Roman" pitchFamily="18" charset="0"/>
              </a:rPr>
              <a:t>Servidores Públicos</a:t>
            </a:r>
          </a:p>
          <a:p>
            <a:pPr eaLnBrk="1" hangingPunct="1">
              <a:spcBef>
                <a:spcPct val="50000"/>
              </a:spcBef>
              <a:buFont typeface="Courier New" pitchFamily="49" charset="0"/>
              <a:buChar char="o"/>
            </a:pPr>
            <a:r>
              <a:rPr kumimoji="1" lang="es-CO" sz="2000" b="1">
                <a:latin typeface="Times New Roman" pitchFamily="18" charset="0"/>
              </a:rPr>
              <a:t>Entidades Estatales</a:t>
            </a:r>
          </a:p>
          <a:p>
            <a:pPr eaLnBrk="1" hangingPunct="1">
              <a:spcBef>
                <a:spcPct val="50000"/>
              </a:spcBef>
              <a:buFont typeface="Courier New" pitchFamily="49" charset="0"/>
              <a:buChar char="o"/>
            </a:pPr>
            <a:r>
              <a:rPr kumimoji="1" lang="es-CO" sz="2000" b="1">
                <a:latin typeface="Times New Roman" pitchFamily="18" charset="0"/>
              </a:rPr>
              <a:t>Particulares</a:t>
            </a:r>
          </a:p>
          <a:p>
            <a:pPr eaLnBrk="1" hangingPunct="1">
              <a:spcBef>
                <a:spcPct val="50000"/>
              </a:spcBef>
              <a:buFont typeface="Wingdings" pitchFamily="2" charset="2"/>
              <a:buNone/>
            </a:pPr>
            <a:endParaRPr kumimoji="1" lang="es-CO" sz="2000" b="1">
              <a:latin typeface="Times New Roman" pitchFamily="18" charset="0"/>
            </a:endParaRPr>
          </a:p>
          <a:p>
            <a:pPr eaLnBrk="1" hangingPunct="1">
              <a:spcBef>
                <a:spcPct val="50000"/>
              </a:spcBef>
              <a:buFont typeface="Wingdings" pitchFamily="2" charset="2"/>
              <a:buChar char="v"/>
            </a:pPr>
            <a:endParaRPr kumimoji="1" lang="es-ES" sz="2400" b="1">
              <a:latin typeface="Times New Roman" pitchFamily="18" charset="0"/>
            </a:endParaRPr>
          </a:p>
        </p:txBody>
      </p:sp>
      <p:sp>
        <p:nvSpPr>
          <p:cNvPr id="82954" name="Rectangle 9"/>
          <p:cNvSpPr>
            <a:spLocks noChangeArrowheads="1"/>
          </p:cNvSpPr>
          <p:nvPr/>
        </p:nvSpPr>
        <p:spPr bwMode="auto">
          <a:xfrm>
            <a:off x="611188" y="260350"/>
            <a:ext cx="8137525" cy="936625"/>
          </a:xfrm>
          <a:prstGeom prst="rect">
            <a:avLst/>
          </a:prstGeom>
          <a:noFill/>
          <a:ln w="9525">
            <a:solidFill>
              <a:srgbClr val="FF0000"/>
            </a:solidFill>
            <a:miter lim="800000"/>
            <a:headEnd/>
            <a:tailEnd/>
          </a:ln>
        </p:spPr>
        <p:txBody>
          <a:bodyPr wrap="none" anchor="ctr"/>
          <a:lstStyle/>
          <a:p>
            <a:endParaRPr lang="es-ES"/>
          </a:p>
        </p:txBody>
      </p:sp>
      <p:sp>
        <p:nvSpPr>
          <p:cNvPr id="87050" name="Text Box 10"/>
          <p:cNvSpPr txBox="1">
            <a:spLocks noChangeArrowheads="1"/>
          </p:cNvSpPr>
          <p:nvPr/>
        </p:nvSpPr>
        <p:spPr bwMode="auto">
          <a:xfrm>
            <a:off x="971550" y="404813"/>
            <a:ext cx="7488238" cy="519112"/>
          </a:xfrm>
          <a:prstGeom prst="rect">
            <a:avLst/>
          </a:prstGeom>
          <a:noFill/>
          <a:ln w="9525">
            <a:noFill/>
            <a:miter lim="800000"/>
            <a:headEnd/>
            <a:tailEnd/>
          </a:ln>
        </p:spPr>
        <p:txBody>
          <a:bodyPr>
            <a:spAutoFit/>
          </a:bodyPr>
          <a:lstStyle/>
          <a:p>
            <a:pPr eaLnBrk="1" hangingPunct="1">
              <a:spcBef>
                <a:spcPct val="50000"/>
              </a:spcBef>
              <a:defRPr/>
            </a:pPr>
            <a:r>
              <a:rPr kumimoji="1" lang="es-CO" sz="2800" b="1" dirty="0">
                <a:solidFill>
                  <a:schemeClr val="bg1">
                    <a:lumMod val="50000"/>
                  </a:schemeClr>
                </a:solidFill>
                <a:latin typeface="Times New Roman" pitchFamily="18" charset="0"/>
              </a:rPr>
              <a:t>RESPONSABILIDAD CONTRACTUAL</a:t>
            </a:r>
            <a:endParaRPr kumimoji="1" lang="es-ES" sz="2800" b="1" dirty="0">
              <a:solidFill>
                <a:schemeClr val="bg1">
                  <a:lumMod val="50000"/>
                </a:schemeClr>
              </a:solidFill>
              <a:latin typeface="Times New Roman" pitchFamily="18" charset="0"/>
            </a:endParaRPr>
          </a:p>
        </p:txBody>
      </p:sp>
      <p:sp>
        <p:nvSpPr>
          <p:cNvPr id="82956" name="Rectangle 11"/>
          <p:cNvSpPr>
            <a:spLocks noChangeArrowheads="1"/>
          </p:cNvSpPr>
          <p:nvPr/>
        </p:nvSpPr>
        <p:spPr bwMode="auto">
          <a:xfrm>
            <a:off x="179388" y="1412875"/>
            <a:ext cx="8713787" cy="1223963"/>
          </a:xfrm>
          <a:prstGeom prst="rect">
            <a:avLst/>
          </a:prstGeom>
          <a:noFill/>
          <a:ln w="9525">
            <a:solidFill>
              <a:srgbClr val="FF0000"/>
            </a:solidFill>
            <a:miter lim="800000"/>
            <a:headEnd/>
            <a:tailEnd/>
          </a:ln>
        </p:spPr>
        <p:txBody>
          <a:bodyPr wrap="none" anchor="ctr"/>
          <a:lstStyle/>
          <a:p>
            <a:pPr eaLnBrk="1" hangingPunct="1"/>
            <a:r>
              <a:rPr lang="es-ES_tradnl" sz="1600" b="1">
                <a:latin typeface="Tahoma" pitchFamily="34" charset="0"/>
              </a:rPr>
              <a:t>Los servidores públicos  y contratistas están obligados a buscar </a:t>
            </a:r>
          </a:p>
          <a:p>
            <a:pPr eaLnBrk="1" hangingPunct="1"/>
            <a:r>
              <a:rPr lang="es-ES_tradnl" sz="1600" b="1">
                <a:latin typeface="Tahoma" pitchFamily="34" charset="0"/>
              </a:rPr>
              <a:t>el cumplimiento de los fines de la contratación, a vigilar la correcta</a:t>
            </a:r>
          </a:p>
          <a:p>
            <a:pPr eaLnBrk="1" hangingPunct="1"/>
            <a:r>
              <a:rPr lang="es-ES_tradnl" sz="1600" b="1">
                <a:latin typeface="Tahoma" pitchFamily="34" charset="0"/>
              </a:rPr>
              <a:t>ejecución del objeto contratado y a proteger sus</a:t>
            </a:r>
          </a:p>
          <a:p>
            <a:pPr eaLnBrk="1" hangingPunct="1"/>
            <a:r>
              <a:rPr lang="es-ES_tradnl" sz="1600" b="1">
                <a:latin typeface="Tahoma" pitchFamily="34" charset="0"/>
              </a:rPr>
              <a:t>derechos, responderán por sus actuaciones y omisiones en la ejecución </a:t>
            </a:r>
          </a:p>
          <a:p>
            <a:pPr eaLnBrk="1" hangingPunct="1"/>
            <a:r>
              <a:rPr lang="es-ES_tradnl" sz="1600" b="1">
                <a:latin typeface="Tahoma" pitchFamily="34" charset="0"/>
              </a:rPr>
              <a:t>del contrato</a:t>
            </a:r>
            <a:endParaRPr lang="es-ES" sz="1600" b="1">
              <a:latin typeface="Tahoma" pitchFamily="34" charset="0"/>
            </a:endParaRPr>
          </a:p>
        </p:txBody>
      </p:sp>
      <p:sp>
        <p:nvSpPr>
          <p:cNvPr id="82957" name="Text Box 12"/>
          <p:cNvSpPr txBox="1">
            <a:spLocks noChangeArrowheads="1"/>
          </p:cNvSpPr>
          <p:nvPr/>
        </p:nvSpPr>
        <p:spPr bwMode="auto">
          <a:xfrm>
            <a:off x="1600200" y="1716088"/>
            <a:ext cx="6140450" cy="366712"/>
          </a:xfrm>
          <a:prstGeom prst="rect">
            <a:avLst/>
          </a:prstGeom>
          <a:noFill/>
          <a:ln w="9525">
            <a:noFill/>
            <a:miter lim="800000"/>
            <a:headEnd/>
            <a:tailEnd/>
          </a:ln>
        </p:spPr>
        <p:txBody>
          <a:bodyPr>
            <a:spAutoFit/>
          </a:bodyPr>
          <a:lstStyle/>
          <a:p>
            <a:pPr eaLnBrk="1" hangingPunct="1">
              <a:buFontTx/>
              <a:buChar char="•"/>
            </a:pPr>
            <a:endParaRPr lang="es-ES" sz="1800">
              <a:latin typeface="Tahoma" pitchFamily="34" charset="0"/>
            </a:endParaRP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91139" name="3 Marcador de número de diapositiva"/>
          <p:cNvSpPr>
            <a:spLocks noGrp="1"/>
          </p:cNvSpPr>
          <p:nvPr>
            <p:ph type="sldNum" sz="quarter" idx="12"/>
          </p:nvPr>
        </p:nvSpPr>
        <p:spPr/>
        <p:txBody>
          <a:bodyPr/>
          <a:lstStyle/>
          <a:p>
            <a:pPr>
              <a:defRPr/>
            </a:pPr>
            <a:fld id="{235A823C-C90B-4E3B-AE77-20BE144EA87A}" type="slidenum">
              <a:rPr lang="es-ES"/>
              <a:pPr>
                <a:defRPr/>
              </a:pPr>
              <a:t>41</a:t>
            </a:fld>
            <a:endParaRPr lang="es-ES"/>
          </a:p>
        </p:txBody>
      </p:sp>
      <p:sp>
        <p:nvSpPr>
          <p:cNvPr id="91140" name="Text Box 4"/>
          <p:cNvSpPr txBox="1">
            <a:spLocks noChangeArrowheads="1"/>
          </p:cNvSpPr>
          <p:nvPr/>
        </p:nvSpPr>
        <p:spPr bwMode="auto">
          <a:xfrm>
            <a:off x="950913" y="515938"/>
            <a:ext cx="6789737" cy="519112"/>
          </a:xfrm>
          <a:prstGeom prst="rect">
            <a:avLst/>
          </a:prstGeom>
          <a:noFill/>
          <a:ln w="9525">
            <a:noFill/>
            <a:miter lim="800000"/>
            <a:headEnd/>
            <a:tailEnd/>
          </a:ln>
        </p:spPr>
        <p:txBody>
          <a:bodyPr>
            <a:spAutoFit/>
          </a:bodyPr>
          <a:lstStyle/>
          <a:p>
            <a:pPr algn="ctr" eaLnBrk="1" hangingPunct="1">
              <a:defRPr/>
            </a:pPr>
            <a:r>
              <a:rPr lang="es-CO" sz="2800" b="1" dirty="0">
                <a:solidFill>
                  <a:schemeClr val="bg1">
                    <a:lumMod val="50000"/>
                  </a:schemeClr>
                </a:solidFill>
              </a:rPr>
              <a:t>PRINCIPIO DE PLANEACION</a:t>
            </a:r>
            <a:endParaRPr lang="es-ES" sz="2800" b="1" dirty="0">
              <a:solidFill>
                <a:schemeClr val="bg1">
                  <a:lumMod val="50000"/>
                </a:schemeClr>
              </a:solidFill>
            </a:endParaRPr>
          </a:p>
        </p:txBody>
      </p:sp>
      <p:sp>
        <p:nvSpPr>
          <p:cNvPr id="87045" name="Text Box 5"/>
          <p:cNvSpPr txBox="1">
            <a:spLocks noChangeArrowheads="1"/>
          </p:cNvSpPr>
          <p:nvPr/>
        </p:nvSpPr>
        <p:spPr bwMode="auto">
          <a:xfrm>
            <a:off x="827088" y="1773238"/>
            <a:ext cx="6913562" cy="2282825"/>
          </a:xfrm>
          <a:prstGeom prst="rect">
            <a:avLst/>
          </a:prstGeom>
          <a:noFill/>
          <a:ln w="9525">
            <a:noFill/>
            <a:miter lim="800000"/>
            <a:headEnd/>
            <a:tailEnd/>
          </a:ln>
        </p:spPr>
        <p:txBody>
          <a:bodyPr>
            <a:spAutoFit/>
          </a:bodyPr>
          <a:lstStyle/>
          <a:p>
            <a:pPr eaLnBrk="1" hangingPunct="1"/>
            <a:r>
              <a:rPr lang="es-CO" sz="2400" b="1">
                <a:latin typeface="Tahoma" pitchFamily="34" charset="0"/>
              </a:rPr>
              <a:t>Este principio guarda relación  directa e inmediata con los principios de interés general y la  Legalidad, procurando que la celebración, Ejecución y liquidación de los contratos no sea producto de la improvisación.</a:t>
            </a:r>
            <a:endParaRPr lang="es-ES" sz="2400" b="1">
              <a:latin typeface="Tahoma" pitchFamily="34" charset="0"/>
            </a:endParaRP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92163" name="3 Marcador de número de diapositiva"/>
          <p:cNvSpPr>
            <a:spLocks noGrp="1"/>
          </p:cNvSpPr>
          <p:nvPr>
            <p:ph type="sldNum" sz="quarter" idx="12"/>
          </p:nvPr>
        </p:nvSpPr>
        <p:spPr/>
        <p:txBody>
          <a:bodyPr/>
          <a:lstStyle/>
          <a:p>
            <a:pPr>
              <a:defRPr/>
            </a:pPr>
            <a:fld id="{53BCBB08-E65E-4264-9A46-F2AC17699202}" type="slidenum">
              <a:rPr lang="es-ES"/>
              <a:pPr>
                <a:defRPr/>
              </a:pPr>
              <a:t>42</a:t>
            </a:fld>
            <a:endParaRPr lang="es-ES"/>
          </a:p>
        </p:txBody>
      </p:sp>
      <p:sp>
        <p:nvSpPr>
          <p:cNvPr id="88068" name="Oval 4"/>
          <p:cNvSpPr>
            <a:spLocks noChangeArrowheads="1"/>
          </p:cNvSpPr>
          <p:nvPr/>
        </p:nvSpPr>
        <p:spPr bwMode="auto">
          <a:xfrm>
            <a:off x="214313" y="1214438"/>
            <a:ext cx="3562350" cy="2281237"/>
          </a:xfrm>
          <a:prstGeom prst="ellipse">
            <a:avLst/>
          </a:prstGeom>
          <a:noFill/>
          <a:ln w="76200">
            <a:solidFill>
              <a:srgbClr val="FF0000"/>
            </a:solidFill>
            <a:round/>
            <a:headEnd/>
            <a:tailEnd/>
          </a:ln>
        </p:spPr>
        <p:txBody>
          <a:bodyPr wrap="none" anchor="ctr"/>
          <a:lstStyle/>
          <a:p>
            <a:pPr algn="ctr" eaLnBrk="1" hangingPunct="1"/>
            <a:r>
              <a:rPr lang="es-CO" sz="2000" b="1">
                <a:latin typeface="Tahoma" pitchFamily="34" charset="0"/>
              </a:rPr>
              <a:t>MARCO CONSTITUCIONAL</a:t>
            </a:r>
            <a:endParaRPr lang="es-ES" sz="2000" b="1">
              <a:latin typeface="Tahoma" pitchFamily="34" charset="0"/>
            </a:endParaRPr>
          </a:p>
        </p:txBody>
      </p:sp>
      <p:sp>
        <p:nvSpPr>
          <p:cNvPr id="88069" name="AutoShape 5"/>
          <p:cNvSpPr>
            <a:spLocks noChangeArrowheads="1"/>
          </p:cNvSpPr>
          <p:nvPr/>
        </p:nvSpPr>
        <p:spPr bwMode="auto">
          <a:xfrm>
            <a:off x="4857750" y="2786063"/>
            <a:ext cx="3959225" cy="2841625"/>
          </a:xfrm>
          <a:prstGeom prst="wedgeRectCallout">
            <a:avLst>
              <a:gd name="adj1" fmla="val -75181"/>
              <a:gd name="adj2" fmla="val -50111"/>
            </a:avLst>
          </a:prstGeom>
          <a:noFill/>
          <a:ln w="76200">
            <a:solidFill>
              <a:schemeClr val="tx1"/>
            </a:solidFill>
            <a:miter lim="800000"/>
            <a:headEnd/>
            <a:tailEnd/>
          </a:ln>
        </p:spPr>
        <p:txBody>
          <a:bodyPr/>
          <a:lstStyle/>
          <a:p>
            <a:pPr algn="ctr" eaLnBrk="1" hangingPunct="1"/>
            <a:endParaRPr lang="es-ES" sz="1800"/>
          </a:p>
        </p:txBody>
      </p:sp>
      <p:sp>
        <p:nvSpPr>
          <p:cNvPr id="88070" name="Text Box 6"/>
          <p:cNvSpPr txBox="1">
            <a:spLocks noChangeArrowheads="1"/>
          </p:cNvSpPr>
          <p:nvPr/>
        </p:nvSpPr>
        <p:spPr bwMode="auto">
          <a:xfrm>
            <a:off x="5572125" y="3643313"/>
            <a:ext cx="2447925" cy="830262"/>
          </a:xfrm>
          <a:prstGeom prst="rect">
            <a:avLst/>
          </a:prstGeom>
          <a:noFill/>
          <a:ln w="9525">
            <a:noFill/>
            <a:miter lim="800000"/>
            <a:headEnd/>
            <a:tailEnd/>
          </a:ln>
        </p:spPr>
        <p:txBody>
          <a:bodyPr>
            <a:spAutoFit/>
          </a:bodyPr>
          <a:lstStyle/>
          <a:p>
            <a:pPr eaLnBrk="1" hangingPunct="1">
              <a:spcBef>
                <a:spcPct val="50000"/>
              </a:spcBef>
            </a:pPr>
            <a:r>
              <a:rPr lang="es-CO" sz="2400" b="1">
                <a:solidFill>
                  <a:srgbClr val="FF0000"/>
                </a:solidFill>
                <a:latin typeface="Tahoma" pitchFamily="34" charset="0"/>
              </a:rPr>
              <a:t>ART. 209,339 y 341 C.P.</a:t>
            </a:r>
            <a:endParaRPr lang="es-ES" sz="2400" b="1">
              <a:solidFill>
                <a:srgbClr val="FF0000"/>
              </a:solidFill>
              <a:latin typeface="Tahoma" pitchFamily="34" charset="0"/>
            </a:endParaRP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93187" name="3 Marcador de número de diapositiva"/>
          <p:cNvSpPr>
            <a:spLocks noGrp="1"/>
          </p:cNvSpPr>
          <p:nvPr>
            <p:ph type="sldNum" sz="quarter" idx="12"/>
          </p:nvPr>
        </p:nvSpPr>
        <p:spPr/>
        <p:txBody>
          <a:bodyPr/>
          <a:lstStyle/>
          <a:p>
            <a:pPr>
              <a:defRPr/>
            </a:pPr>
            <a:fld id="{AEA3CFDB-4CBA-4412-AF7E-950F4C034BE9}" type="slidenum">
              <a:rPr lang="es-ES"/>
              <a:pPr>
                <a:defRPr/>
              </a:pPr>
              <a:t>43</a:t>
            </a:fld>
            <a:endParaRPr lang="es-ES"/>
          </a:p>
        </p:txBody>
      </p:sp>
      <p:sp>
        <p:nvSpPr>
          <p:cNvPr id="93188" name="Oval 4"/>
          <p:cNvSpPr>
            <a:spLocks noChangeArrowheads="1"/>
          </p:cNvSpPr>
          <p:nvPr/>
        </p:nvSpPr>
        <p:spPr bwMode="auto">
          <a:xfrm>
            <a:off x="395288" y="1916113"/>
            <a:ext cx="2232025" cy="2520950"/>
          </a:xfrm>
          <a:prstGeom prst="ellipse">
            <a:avLst/>
          </a:prstGeom>
          <a:noFill/>
          <a:ln w="57150">
            <a:solidFill>
              <a:schemeClr val="tx1"/>
            </a:solidFill>
            <a:round/>
            <a:headEnd/>
            <a:tailEnd/>
          </a:ln>
        </p:spPr>
        <p:txBody>
          <a:bodyPr wrap="none" anchor="ctr"/>
          <a:lstStyle/>
          <a:p>
            <a:pPr algn="ctr" eaLnBrk="1" hangingPunct="1">
              <a:defRPr/>
            </a:pPr>
            <a:r>
              <a:rPr lang="es-CO" sz="1800" b="1" dirty="0">
                <a:solidFill>
                  <a:schemeClr val="bg1">
                    <a:lumMod val="50000"/>
                  </a:schemeClr>
                </a:solidFill>
              </a:rPr>
              <a:t>MARCO LEGAL</a:t>
            </a:r>
            <a:endParaRPr lang="es-ES" sz="1800" b="1" dirty="0">
              <a:solidFill>
                <a:schemeClr val="bg1">
                  <a:lumMod val="50000"/>
                </a:schemeClr>
              </a:solidFill>
            </a:endParaRPr>
          </a:p>
        </p:txBody>
      </p:sp>
      <p:sp>
        <p:nvSpPr>
          <p:cNvPr id="89093" name="Rectangle 5"/>
          <p:cNvSpPr>
            <a:spLocks noChangeArrowheads="1"/>
          </p:cNvSpPr>
          <p:nvPr/>
        </p:nvSpPr>
        <p:spPr bwMode="auto">
          <a:xfrm>
            <a:off x="3851275" y="620713"/>
            <a:ext cx="4249738" cy="3168650"/>
          </a:xfrm>
          <a:prstGeom prst="rect">
            <a:avLst/>
          </a:prstGeom>
          <a:noFill/>
          <a:ln w="76200">
            <a:solidFill>
              <a:schemeClr val="tx1"/>
            </a:solidFill>
            <a:miter lim="800000"/>
            <a:headEnd/>
            <a:tailEnd/>
          </a:ln>
        </p:spPr>
        <p:txBody>
          <a:bodyPr wrap="none" anchor="ctr"/>
          <a:lstStyle/>
          <a:p>
            <a:pPr eaLnBrk="1" hangingPunct="1">
              <a:buFontTx/>
              <a:buChar char="•"/>
            </a:pPr>
            <a:r>
              <a:rPr lang="es-CO" sz="1800" b="1"/>
              <a:t> </a:t>
            </a:r>
            <a:r>
              <a:rPr lang="es-CO" sz="1800" b="1">
                <a:solidFill>
                  <a:srgbClr val="FF0000"/>
                </a:solidFill>
              </a:rPr>
              <a:t>ART. 25.6,7. 11 AL 14 DE LA Ley 80/93</a:t>
            </a:r>
          </a:p>
          <a:p>
            <a:pPr eaLnBrk="1" hangingPunct="1"/>
            <a:endParaRPr lang="es-CO" sz="1800" b="1">
              <a:solidFill>
                <a:srgbClr val="FF0000"/>
              </a:solidFill>
            </a:endParaRPr>
          </a:p>
          <a:p>
            <a:pPr eaLnBrk="1" hangingPunct="1">
              <a:buFontTx/>
              <a:buChar char="•"/>
            </a:pPr>
            <a:r>
              <a:rPr lang="es-CO" sz="1800" b="1">
                <a:solidFill>
                  <a:srgbClr val="FF0000"/>
                </a:solidFill>
              </a:rPr>
              <a:t> ART. 26.3 Ley 80/93</a:t>
            </a:r>
          </a:p>
          <a:p>
            <a:pPr eaLnBrk="1" hangingPunct="1"/>
            <a:endParaRPr lang="es-CO" sz="1800" b="1">
              <a:solidFill>
                <a:srgbClr val="FF0000"/>
              </a:solidFill>
            </a:endParaRPr>
          </a:p>
          <a:p>
            <a:pPr eaLnBrk="1" hangingPunct="1">
              <a:buFontTx/>
              <a:buChar char="•"/>
            </a:pPr>
            <a:r>
              <a:rPr lang="es-CO" sz="1800" b="1">
                <a:solidFill>
                  <a:srgbClr val="FF0000"/>
                </a:solidFill>
              </a:rPr>
              <a:t> Art 30.1 y 2 Ley 80/93</a:t>
            </a:r>
          </a:p>
          <a:p>
            <a:pPr eaLnBrk="1" hangingPunct="1"/>
            <a:endParaRPr lang="es-CO" sz="1800" b="1">
              <a:solidFill>
                <a:srgbClr val="FF0000"/>
              </a:solidFill>
            </a:endParaRPr>
          </a:p>
          <a:p>
            <a:pPr eaLnBrk="1" hangingPunct="1">
              <a:buFontTx/>
              <a:buChar char="•"/>
            </a:pPr>
            <a:r>
              <a:rPr lang="es-CO" sz="1800" b="1">
                <a:solidFill>
                  <a:srgbClr val="FF0000"/>
                </a:solidFill>
              </a:rPr>
              <a:t> Decreto 01/84</a:t>
            </a:r>
          </a:p>
          <a:p>
            <a:pPr eaLnBrk="1" hangingPunct="1"/>
            <a:endParaRPr lang="es-CO" sz="1800" b="1">
              <a:solidFill>
                <a:srgbClr val="FF0000"/>
              </a:solidFill>
            </a:endParaRPr>
          </a:p>
          <a:p>
            <a:pPr eaLnBrk="1" hangingPunct="1">
              <a:buFontTx/>
              <a:buChar char="•"/>
            </a:pPr>
            <a:r>
              <a:rPr lang="es-CO" sz="1800" b="1">
                <a:solidFill>
                  <a:srgbClr val="FF0000"/>
                </a:solidFill>
              </a:rPr>
              <a:t> Decreto 2170/02</a:t>
            </a:r>
            <a:endParaRPr lang="es-ES" sz="1800" b="1">
              <a:solidFill>
                <a:srgbClr val="FF0000"/>
              </a:solidFill>
            </a:endParaRPr>
          </a:p>
        </p:txBody>
      </p:sp>
      <p:sp>
        <p:nvSpPr>
          <p:cNvPr id="89094" name="Line 6"/>
          <p:cNvSpPr>
            <a:spLocks noChangeShapeType="1"/>
          </p:cNvSpPr>
          <p:nvPr/>
        </p:nvSpPr>
        <p:spPr bwMode="auto">
          <a:xfrm flipV="1">
            <a:off x="2627313" y="2205038"/>
            <a:ext cx="1295400" cy="936625"/>
          </a:xfrm>
          <a:prstGeom prst="line">
            <a:avLst/>
          </a:prstGeom>
          <a:noFill/>
          <a:ln w="76200">
            <a:solidFill>
              <a:schemeClr val="tx1"/>
            </a:solidFill>
            <a:round/>
            <a:headEnd/>
            <a:tailEnd type="triangle" w="med" len="med"/>
          </a:ln>
        </p:spPr>
        <p:txBody>
          <a:bodyPr/>
          <a:lstStyle/>
          <a:p>
            <a:endParaRPr lang="es-ES"/>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7" descr="D:\educacion virtual\blog gerencia juridica\fondos\fondo_2 copia.jpg"/>
          <p:cNvPicPr>
            <a:picLocks noChangeAspect="1" noChangeArrowheads="1"/>
          </p:cNvPicPr>
          <p:nvPr/>
        </p:nvPicPr>
        <p:blipFill>
          <a:blip r:embed="rId4"/>
          <a:srcRect/>
          <a:stretch>
            <a:fillRect/>
          </a:stretch>
        </p:blipFill>
        <p:spPr bwMode="auto">
          <a:xfrm>
            <a:off x="0" y="0"/>
            <a:ext cx="9363075" cy="7023100"/>
          </a:xfrm>
          <a:prstGeom prst="rect">
            <a:avLst/>
          </a:prstGeom>
          <a:noFill/>
          <a:ln w="9525">
            <a:noFill/>
            <a:miter lim="800000"/>
            <a:headEnd/>
            <a:tailEnd/>
          </a:ln>
        </p:spPr>
      </p:pic>
      <p:sp>
        <p:nvSpPr>
          <p:cNvPr id="94211" name="3 Marcador de número de diapositiva"/>
          <p:cNvSpPr>
            <a:spLocks noGrp="1"/>
          </p:cNvSpPr>
          <p:nvPr>
            <p:ph type="sldNum" sz="quarter" idx="12"/>
          </p:nvPr>
        </p:nvSpPr>
        <p:spPr/>
        <p:txBody>
          <a:bodyPr/>
          <a:lstStyle/>
          <a:p>
            <a:pPr>
              <a:defRPr/>
            </a:pPr>
            <a:fld id="{12591E58-A6E4-4AFC-B1CF-477F034A8EB9}" type="slidenum">
              <a:rPr lang="es-ES"/>
              <a:pPr>
                <a:defRPr/>
              </a:pPr>
              <a:t>44</a:t>
            </a:fld>
            <a:endParaRPr lang="es-ES"/>
          </a:p>
        </p:txBody>
      </p:sp>
      <p:sp>
        <p:nvSpPr>
          <p:cNvPr id="94212" name="Text Box 4"/>
          <p:cNvSpPr txBox="1">
            <a:spLocks noChangeArrowheads="1"/>
          </p:cNvSpPr>
          <p:nvPr/>
        </p:nvSpPr>
        <p:spPr bwMode="auto">
          <a:xfrm>
            <a:off x="1331913" y="1196975"/>
            <a:ext cx="7515225" cy="457200"/>
          </a:xfrm>
          <a:prstGeom prst="rect">
            <a:avLst/>
          </a:prstGeom>
          <a:noFill/>
          <a:ln w="9525">
            <a:noFill/>
            <a:miter lim="800000"/>
            <a:headEnd/>
            <a:tailEnd/>
          </a:ln>
        </p:spPr>
        <p:txBody>
          <a:bodyPr wrap="none">
            <a:spAutoFit/>
          </a:bodyPr>
          <a:lstStyle/>
          <a:p>
            <a:pPr eaLnBrk="1" hangingPunct="1">
              <a:defRPr/>
            </a:pPr>
            <a:r>
              <a:rPr lang="es-CO" sz="2400" b="1" dirty="0">
                <a:solidFill>
                  <a:schemeClr val="bg1">
                    <a:lumMod val="50000"/>
                  </a:schemeClr>
                </a:solidFill>
                <a:latin typeface="Tahoma" pitchFamily="34" charset="0"/>
              </a:rPr>
              <a:t>EXPRESIONES DEL PRINCIPIO DE PLANEACION</a:t>
            </a:r>
            <a:endParaRPr lang="es-ES" sz="2400" b="1" dirty="0">
              <a:solidFill>
                <a:schemeClr val="bg1">
                  <a:lumMod val="50000"/>
                </a:schemeClr>
              </a:solidFill>
              <a:latin typeface="Tahoma" pitchFamily="34" charset="0"/>
            </a:endParaRPr>
          </a:p>
        </p:txBody>
      </p:sp>
      <p:sp>
        <p:nvSpPr>
          <p:cNvPr id="90117" name="Rectangle 5"/>
          <p:cNvSpPr>
            <a:spLocks noChangeArrowheads="1"/>
          </p:cNvSpPr>
          <p:nvPr/>
        </p:nvSpPr>
        <p:spPr bwMode="auto">
          <a:xfrm>
            <a:off x="827088" y="1196975"/>
            <a:ext cx="8012112" cy="784225"/>
          </a:xfrm>
          <a:prstGeom prst="rect">
            <a:avLst/>
          </a:prstGeom>
          <a:noFill/>
          <a:ln w="9525">
            <a:noFill/>
            <a:miter lim="800000"/>
            <a:headEnd/>
            <a:tailEnd/>
          </a:ln>
        </p:spPr>
        <p:txBody>
          <a:bodyPr anchor="b"/>
          <a:lstStyle/>
          <a:p>
            <a:pPr eaLnBrk="1" hangingPunct="1"/>
            <a:r>
              <a:rPr lang="es-ES_tradnl" sz="3200" i="1">
                <a:latin typeface="Comic Sans MS" pitchFamily="66" charset="0"/>
              </a:rPr>
              <a:t/>
            </a:r>
            <a:br>
              <a:rPr lang="es-ES_tradnl" sz="3200" i="1">
                <a:latin typeface="Comic Sans MS" pitchFamily="66" charset="0"/>
              </a:rPr>
            </a:br>
            <a:endParaRPr lang="es-CO" sz="4400" b="1">
              <a:solidFill>
                <a:srgbClr val="513DE1"/>
              </a:solidFill>
              <a:latin typeface="Tahoma" pitchFamily="34" charset="0"/>
            </a:endParaRPr>
          </a:p>
        </p:txBody>
      </p:sp>
      <p:sp>
        <p:nvSpPr>
          <p:cNvPr id="1172486" name="Rectangle 6"/>
          <p:cNvSpPr>
            <a:spLocks noChangeArrowheads="1"/>
          </p:cNvSpPr>
          <p:nvPr/>
        </p:nvSpPr>
        <p:spPr bwMode="auto">
          <a:xfrm>
            <a:off x="468313" y="2133600"/>
            <a:ext cx="8299450" cy="4251325"/>
          </a:xfrm>
          <a:prstGeom prst="rect">
            <a:avLst/>
          </a:prstGeom>
          <a:noFill/>
          <a:ln w="9525">
            <a:noFill/>
            <a:miter lim="800000"/>
            <a:headEnd/>
            <a:tailEnd/>
          </a:ln>
        </p:spPr>
        <p:txBody>
          <a:bodyPr/>
          <a:lstStyle/>
          <a:p>
            <a:pPr marL="742950" lvl="1" indent="-285750" algn="just" eaLnBrk="1" hangingPunct="1">
              <a:spcBef>
                <a:spcPct val="20000"/>
              </a:spcBef>
              <a:buClr>
                <a:srgbClr val="FF0000"/>
              </a:buClr>
              <a:buSzPct val="80000"/>
              <a:buFont typeface="Courier New" pitchFamily="49" charset="0"/>
              <a:buChar char="o"/>
            </a:pPr>
            <a:r>
              <a:rPr lang="es-ES_tradnl" sz="1800" b="1">
                <a:latin typeface="Tahoma" pitchFamily="34" charset="0"/>
              </a:rPr>
              <a:t>ETAPA PREVIA  </a:t>
            </a:r>
            <a:r>
              <a:rPr lang="es-ES_tradnl" sz="1500" b="1">
                <a:latin typeface="Tahoma" pitchFamily="34" charset="0"/>
              </a:rPr>
              <a:t>	</a:t>
            </a:r>
          </a:p>
          <a:p>
            <a:pPr marL="742950" lvl="1" indent="-285750" algn="just" eaLnBrk="1" hangingPunct="1">
              <a:spcBef>
                <a:spcPct val="20000"/>
              </a:spcBef>
              <a:buClr>
                <a:srgbClr val="FF0000"/>
              </a:buClr>
              <a:buSzPct val="55000"/>
              <a:buFont typeface="Courier New" pitchFamily="49" charset="0"/>
              <a:buChar char="o"/>
            </a:pPr>
            <a:r>
              <a:rPr lang="es-ES_tradnl" sz="1500" b="1">
                <a:latin typeface="Tahoma" pitchFamily="34" charset="0"/>
              </a:rPr>
              <a:t>      </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a:t>
            </a:r>
            <a:r>
              <a:rPr lang="es-ES_tradnl" sz="2000" b="1">
                <a:latin typeface="Tahoma" pitchFamily="34" charset="0"/>
              </a:rPr>
              <a:t>Adecuación a:</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Plan de compras (art 5, L 598/00, art 22, Res 5313/02)</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Planes de inversión</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Programa de gobierno</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Planes de Desarrollo</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Planes indicativos</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Bancos de Proyectos</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Presupuesto</a:t>
            </a:r>
          </a:p>
          <a:p>
            <a:pPr marL="342900" indent="-342900" algn="just" eaLnBrk="1" hangingPunct="1">
              <a:spcBef>
                <a:spcPct val="20000"/>
              </a:spcBef>
              <a:buClr>
                <a:srgbClr val="FF0000"/>
              </a:buClr>
              <a:buSzPct val="60000"/>
              <a:buFont typeface="Courier New" pitchFamily="49" charset="0"/>
              <a:buChar char="o"/>
            </a:pPr>
            <a:r>
              <a:rPr lang="es-ES_tradnl" sz="2000" b="1">
                <a:latin typeface="Tahoma" pitchFamily="34" charset="0"/>
              </a:rPr>
              <a:t>		Aspectos de planeación estratégica</a:t>
            </a:r>
          </a:p>
          <a:p>
            <a:pPr marL="342900" indent="-342900" eaLnBrk="1" hangingPunct="1">
              <a:spcBef>
                <a:spcPct val="20000"/>
              </a:spcBef>
              <a:buClr>
                <a:schemeClr val="folHlink"/>
              </a:buClr>
              <a:buSzPct val="60000"/>
              <a:buFont typeface="Monotype Sorts" pitchFamily="2" charset="2"/>
              <a:buNone/>
            </a:pPr>
            <a:endParaRPr lang="es-CO" sz="2000"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172486">
                                            <p:txEl>
                                              <p:pRg st="0" end="0"/>
                                            </p:txEl>
                                          </p:spTgt>
                                        </p:tgtEl>
                                        <p:attrNameLst>
                                          <p:attrName>style.visibility</p:attrName>
                                        </p:attrNameLst>
                                      </p:cBhvr>
                                      <p:to>
                                        <p:strVal val="visible"/>
                                      </p:to>
                                    </p:set>
                                    <p:animEffect transition="in" filter="box(out)">
                                      <p:cBhvr>
                                        <p:cTn id="7" dur="500"/>
                                        <p:tgtEl>
                                          <p:spTgt spid="1172486">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par>
                                <p:cTn id="8" presetID="4" presetClass="entr" presetSubtype="32" fill="hold" grpId="0" nodeType="withEffect">
                                  <p:stCondLst>
                                    <p:cond delay="0"/>
                                  </p:stCondLst>
                                  <p:childTnLst>
                                    <p:set>
                                      <p:cBhvr>
                                        <p:cTn id="9" dur="1" fill="hold">
                                          <p:stCondLst>
                                            <p:cond delay="0"/>
                                          </p:stCondLst>
                                        </p:cTn>
                                        <p:tgtEl>
                                          <p:spTgt spid="1172486">
                                            <p:txEl>
                                              <p:pRg st="1" end="1"/>
                                            </p:txEl>
                                          </p:spTgt>
                                        </p:tgtEl>
                                        <p:attrNameLst>
                                          <p:attrName>style.visibility</p:attrName>
                                        </p:attrNameLst>
                                      </p:cBhvr>
                                      <p:to>
                                        <p:strVal val="visible"/>
                                      </p:to>
                                    </p:set>
                                    <p:animEffect transition="in" filter="box(out)">
                                      <p:cBhvr>
                                        <p:cTn id="10" dur="500"/>
                                        <p:tgtEl>
                                          <p:spTgt spid="1172486">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builtIn="1"/>
                                        </p:tgtEl>
                                      </p:cMediaNode>
                                    </p:audio>
                                  </p:subTnLst>
                                </p:cTn>
                              </p:par>
                            </p:childTnLst>
                          </p:cTn>
                        </p:par>
                      </p:childTnLst>
                    </p:cTn>
                  </p:par>
                  <p:par>
                    <p:cTn id="11" fill="hold">
                      <p:stCondLst>
                        <p:cond delay="indefinite"/>
                      </p:stCondLst>
                      <p:childTnLst>
                        <p:par>
                          <p:cTn id="12" fill="hold">
                            <p:stCondLst>
                              <p:cond delay="0"/>
                            </p:stCondLst>
                            <p:childTnLst>
                              <p:par>
                                <p:cTn id="13" presetID="4" presetClass="entr" presetSubtype="32" fill="hold" grpId="0" nodeType="clickEffect">
                                  <p:stCondLst>
                                    <p:cond delay="0"/>
                                  </p:stCondLst>
                                  <p:childTnLst>
                                    <p:set>
                                      <p:cBhvr>
                                        <p:cTn id="14" dur="1" fill="hold">
                                          <p:stCondLst>
                                            <p:cond delay="0"/>
                                          </p:stCondLst>
                                        </p:cTn>
                                        <p:tgtEl>
                                          <p:spTgt spid="1172486">
                                            <p:txEl>
                                              <p:pRg st="2" end="2"/>
                                            </p:txEl>
                                          </p:spTgt>
                                        </p:tgtEl>
                                        <p:attrNameLst>
                                          <p:attrName>style.visibility</p:attrName>
                                        </p:attrNameLst>
                                      </p:cBhvr>
                                      <p:to>
                                        <p:strVal val="visible"/>
                                      </p:to>
                                    </p:set>
                                    <p:animEffect transition="in" filter="box(out)">
                                      <p:cBhvr>
                                        <p:cTn id="15" dur="500"/>
                                        <p:tgtEl>
                                          <p:spTgt spid="1172486">
                                            <p:txEl>
                                              <p:pRg st="2" end="2"/>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builtIn="1"/>
                                        </p:tgtEl>
                                      </p:cMediaNode>
                                    </p:audio>
                                  </p:subTnLst>
                                </p:cTn>
                              </p:par>
                            </p:childTnLst>
                          </p:cTn>
                        </p:par>
                      </p:childTnLst>
                    </p:cTn>
                  </p:par>
                  <p:par>
                    <p:cTn id="16" fill="hold">
                      <p:stCondLst>
                        <p:cond delay="indefinite"/>
                      </p:stCondLst>
                      <p:childTnLst>
                        <p:par>
                          <p:cTn id="17" fill="hold">
                            <p:stCondLst>
                              <p:cond delay="0"/>
                            </p:stCondLst>
                            <p:childTnLst>
                              <p:par>
                                <p:cTn id="18" presetID="4" presetClass="entr" presetSubtype="32" fill="hold" grpId="0" nodeType="clickEffect">
                                  <p:stCondLst>
                                    <p:cond delay="0"/>
                                  </p:stCondLst>
                                  <p:childTnLst>
                                    <p:set>
                                      <p:cBhvr>
                                        <p:cTn id="19" dur="1" fill="hold">
                                          <p:stCondLst>
                                            <p:cond delay="0"/>
                                          </p:stCondLst>
                                        </p:cTn>
                                        <p:tgtEl>
                                          <p:spTgt spid="1172486">
                                            <p:txEl>
                                              <p:pRg st="3" end="3"/>
                                            </p:txEl>
                                          </p:spTgt>
                                        </p:tgtEl>
                                        <p:attrNameLst>
                                          <p:attrName>style.visibility</p:attrName>
                                        </p:attrNameLst>
                                      </p:cBhvr>
                                      <p:to>
                                        <p:strVal val="visible"/>
                                      </p:to>
                                    </p:set>
                                    <p:animEffect transition="in" filter="box(out)">
                                      <p:cBhvr>
                                        <p:cTn id="20" dur="500"/>
                                        <p:tgtEl>
                                          <p:spTgt spid="1172486">
                                            <p:txEl>
                                              <p:pRg st="3" end="3"/>
                                            </p:txEl>
                                          </p:spTgt>
                                        </p:tgtEl>
                                      </p:cBhvr>
                                    </p:animEffect>
                                  </p:childTnLst>
                                  <p:subTnLst>
                                    <p:audio>
                                      <p:cMediaNode>
                                        <p:cTn display="0" masterRel="sameClick">
                                          <p:stCondLst>
                                            <p:cond evt="begin" delay="0">
                                              <p:tn val="18"/>
                                            </p:cond>
                                          </p:stCondLst>
                                          <p:endCondLst>
                                            <p:cond evt="onStopAudio" delay="0">
                                              <p:tgtEl>
                                                <p:sldTgt/>
                                              </p:tgtEl>
                                            </p:cond>
                                          </p:endCondLst>
                                        </p:cTn>
                                        <p:tgtEl>
                                          <p:sndTgt r:embed="rId3" name="CAMERA.WAV" builtIn="1"/>
                                        </p:tgtEl>
                                      </p:cMediaNode>
                                    </p:audio>
                                  </p:subTnLst>
                                </p:cTn>
                              </p:par>
                            </p:childTnLst>
                          </p:cTn>
                        </p:par>
                      </p:childTnLst>
                    </p:cTn>
                  </p:par>
                  <p:par>
                    <p:cTn id="21" fill="hold">
                      <p:stCondLst>
                        <p:cond delay="indefinite"/>
                      </p:stCondLst>
                      <p:childTnLst>
                        <p:par>
                          <p:cTn id="22" fill="hold">
                            <p:stCondLst>
                              <p:cond delay="0"/>
                            </p:stCondLst>
                            <p:childTnLst>
                              <p:par>
                                <p:cTn id="23" presetID="4" presetClass="entr" presetSubtype="32" fill="hold" grpId="0" nodeType="clickEffect">
                                  <p:stCondLst>
                                    <p:cond delay="0"/>
                                  </p:stCondLst>
                                  <p:childTnLst>
                                    <p:set>
                                      <p:cBhvr>
                                        <p:cTn id="24" dur="1" fill="hold">
                                          <p:stCondLst>
                                            <p:cond delay="0"/>
                                          </p:stCondLst>
                                        </p:cTn>
                                        <p:tgtEl>
                                          <p:spTgt spid="1172486">
                                            <p:txEl>
                                              <p:pRg st="4" end="4"/>
                                            </p:txEl>
                                          </p:spTgt>
                                        </p:tgtEl>
                                        <p:attrNameLst>
                                          <p:attrName>style.visibility</p:attrName>
                                        </p:attrNameLst>
                                      </p:cBhvr>
                                      <p:to>
                                        <p:strVal val="visible"/>
                                      </p:to>
                                    </p:set>
                                    <p:animEffect transition="in" filter="box(out)">
                                      <p:cBhvr>
                                        <p:cTn id="25" dur="500"/>
                                        <p:tgtEl>
                                          <p:spTgt spid="1172486">
                                            <p:txEl>
                                              <p:pRg st="4" end="4"/>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builtIn="1"/>
                                        </p:tgtEl>
                                      </p:cMediaNode>
                                    </p:audio>
                                  </p:subTnLst>
                                </p:cTn>
                              </p:par>
                            </p:childTnLst>
                          </p:cTn>
                        </p:par>
                      </p:childTnLst>
                    </p:cTn>
                  </p:par>
                  <p:par>
                    <p:cTn id="26" fill="hold">
                      <p:stCondLst>
                        <p:cond delay="indefinite"/>
                      </p:stCondLst>
                      <p:childTnLst>
                        <p:par>
                          <p:cTn id="27" fill="hold">
                            <p:stCondLst>
                              <p:cond delay="0"/>
                            </p:stCondLst>
                            <p:childTnLst>
                              <p:par>
                                <p:cTn id="28" presetID="4" presetClass="entr" presetSubtype="32" fill="hold" grpId="0" nodeType="clickEffect">
                                  <p:stCondLst>
                                    <p:cond delay="0"/>
                                  </p:stCondLst>
                                  <p:childTnLst>
                                    <p:set>
                                      <p:cBhvr>
                                        <p:cTn id="29" dur="1" fill="hold">
                                          <p:stCondLst>
                                            <p:cond delay="0"/>
                                          </p:stCondLst>
                                        </p:cTn>
                                        <p:tgtEl>
                                          <p:spTgt spid="1172486">
                                            <p:txEl>
                                              <p:pRg st="5" end="5"/>
                                            </p:txEl>
                                          </p:spTgt>
                                        </p:tgtEl>
                                        <p:attrNameLst>
                                          <p:attrName>style.visibility</p:attrName>
                                        </p:attrNameLst>
                                      </p:cBhvr>
                                      <p:to>
                                        <p:strVal val="visible"/>
                                      </p:to>
                                    </p:set>
                                    <p:animEffect transition="in" filter="box(out)">
                                      <p:cBhvr>
                                        <p:cTn id="30" dur="500"/>
                                        <p:tgtEl>
                                          <p:spTgt spid="1172486">
                                            <p:txEl>
                                              <p:pRg st="5" end="5"/>
                                            </p:txEl>
                                          </p:spTgt>
                                        </p:tgtEl>
                                      </p:cBhvr>
                                    </p:animEffect>
                                  </p:childTnLst>
                                  <p:subTnLst>
                                    <p:audio>
                                      <p:cMediaNode>
                                        <p:cTn display="0" masterRel="sameClick">
                                          <p:stCondLst>
                                            <p:cond evt="begin" delay="0">
                                              <p:tn val="28"/>
                                            </p:cond>
                                          </p:stCondLst>
                                          <p:endCondLst>
                                            <p:cond evt="onStopAudio" delay="0">
                                              <p:tgtEl>
                                                <p:sldTgt/>
                                              </p:tgtEl>
                                            </p:cond>
                                          </p:endCondLst>
                                        </p:cTn>
                                        <p:tgtEl>
                                          <p:sndTgt r:embed="rId3" name="CAMERA.WAV" builtIn="1"/>
                                        </p:tgtEl>
                                      </p:cMediaNode>
                                    </p:audio>
                                  </p:subTnLst>
                                </p:cTn>
                              </p:par>
                            </p:childTnLst>
                          </p:cTn>
                        </p:par>
                      </p:childTnLst>
                    </p:cTn>
                  </p:par>
                  <p:par>
                    <p:cTn id="31" fill="hold">
                      <p:stCondLst>
                        <p:cond delay="indefinite"/>
                      </p:stCondLst>
                      <p:childTnLst>
                        <p:par>
                          <p:cTn id="32" fill="hold">
                            <p:stCondLst>
                              <p:cond delay="0"/>
                            </p:stCondLst>
                            <p:childTnLst>
                              <p:par>
                                <p:cTn id="33" presetID="4" presetClass="entr" presetSubtype="32" fill="hold" grpId="0" nodeType="clickEffect">
                                  <p:stCondLst>
                                    <p:cond delay="0"/>
                                  </p:stCondLst>
                                  <p:childTnLst>
                                    <p:set>
                                      <p:cBhvr>
                                        <p:cTn id="34" dur="1" fill="hold">
                                          <p:stCondLst>
                                            <p:cond delay="0"/>
                                          </p:stCondLst>
                                        </p:cTn>
                                        <p:tgtEl>
                                          <p:spTgt spid="1172486">
                                            <p:txEl>
                                              <p:pRg st="6" end="6"/>
                                            </p:txEl>
                                          </p:spTgt>
                                        </p:tgtEl>
                                        <p:attrNameLst>
                                          <p:attrName>style.visibility</p:attrName>
                                        </p:attrNameLst>
                                      </p:cBhvr>
                                      <p:to>
                                        <p:strVal val="visible"/>
                                      </p:to>
                                    </p:set>
                                    <p:animEffect transition="in" filter="box(out)">
                                      <p:cBhvr>
                                        <p:cTn id="35" dur="500"/>
                                        <p:tgtEl>
                                          <p:spTgt spid="1172486">
                                            <p:txEl>
                                              <p:pRg st="6" end="6"/>
                                            </p:txEl>
                                          </p:spTgt>
                                        </p:tgtEl>
                                      </p:cBhvr>
                                    </p:animEffect>
                                  </p:childTnLst>
                                  <p:subTnLst>
                                    <p:audio>
                                      <p:cMediaNode>
                                        <p:cTn display="0" masterRel="sameClick">
                                          <p:stCondLst>
                                            <p:cond evt="begin" delay="0">
                                              <p:tn val="33"/>
                                            </p:cond>
                                          </p:stCondLst>
                                          <p:endCondLst>
                                            <p:cond evt="onStopAudio" delay="0">
                                              <p:tgtEl>
                                                <p:sldTgt/>
                                              </p:tgtEl>
                                            </p:cond>
                                          </p:endCondLst>
                                        </p:cTn>
                                        <p:tgtEl>
                                          <p:sndTgt r:embed="rId3" name="CAMERA.WAV" builtIn="1"/>
                                        </p:tgtEl>
                                      </p:cMediaNode>
                                    </p:audio>
                                  </p:subTnLst>
                                </p:cTn>
                              </p:par>
                            </p:childTnLst>
                          </p:cTn>
                        </p:par>
                      </p:childTnLst>
                    </p:cTn>
                  </p:par>
                  <p:par>
                    <p:cTn id="36" fill="hold">
                      <p:stCondLst>
                        <p:cond delay="indefinite"/>
                      </p:stCondLst>
                      <p:childTnLst>
                        <p:par>
                          <p:cTn id="37" fill="hold">
                            <p:stCondLst>
                              <p:cond delay="0"/>
                            </p:stCondLst>
                            <p:childTnLst>
                              <p:par>
                                <p:cTn id="38" presetID="4" presetClass="entr" presetSubtype="32" fill="hold" grpId="0" nodeType="clickEffect">
                                  <p:stCondLst>
                                    <p:cond delay="0"/>
                                  </p:stCondLst>
                                  <p:childTnLst>
                                    <p:set>
                                      <p:cBhvr>
                                        <p:cTn id="39" dur="1" fill="hold">
                                          <p:stCondLst>
                                            <p:cond delay="0"/>
                                          </p:stCondLst>
                                        </p:cTn>
                                        <p:tgtEl>
                                          <p:spTgt spid="1172486">
                                            <p:txEl>
                                              <p:pRg st="7" end="7"/>
                                            </p:txEl>
                                          </p:spTgt>
                                        </p:tgtEl>
                                        <p:attrNameLst>
                                          <p:attrName>style.visibility</p:attrName>
                                        </p:attrNameLst>
                                      </p:cBhvr>
                                      <p:to>
                                        <p:strVal val="visible"/>
                                      </p:to>
                                    </p:set>
                                    <p:animEffect transition="in" filter="box(out)">
                                      <p:cBhvr>
                                        <p:cTn id="40" dur="500"/>
                                        <p:tgtEl>
                                          <p:spTgt spid="1172486">
                                            <p:txEl>
                                              <p:pRg st="7" end="7"/>
                                            </p:txEl>
                                          </p:spTgt>
                                        </p:tgtEl>
                                      </p:cBhvr>
                                    </p:animEffect>
                                  </p:childTnLst>
                                  <p:subTnLst>
                                    <p:audio>
                                      <p:cMediaNode>
                                        <p:cTn display="0" masterRel="sameClick">
                                          <p:stCondLst>
                                            <p:cond evt="begin" delay="0">
                                              <p:tn val="38"/>
                                            </p:cond>
                                          </p:stCondLst>
                                          <p:endCondLst>
                                            <p:cond evt="onStopAudio" delay="0">
                                              <p:tgtEl>
                                                <p:sldTgt/>
                                              </p:tgtEl>
                                            </p:cond>
                                          </p:endCondLst>
                                        </p:cTn>
                                        <p:tgtEl>
                                          <p:sndTgt r:embed="rId3" name="CAMERA.WAV" builtIn="1"/>
                                        </p:tgtEl>
                                      </p:cMediaNode>
                                    </p:audio>
                                  </p:subTnLst>
                                </p:cTn>
                              </p:par>
                            </p:childTnLst>
                          </p:cTn>
                        </p:par>
                      </p:childTnLst>
                    </p:cTn>
                  </p:par>
                  <p:par>
                    <p:cTn id="41" fill="hold">
                      <p:stCondLst>
                        <p:cond delay="indefinite"/>
                      </p:stCondLst>
                      <p:childTnLst>
                        <p:par>
                          <p:cTn id="42" fill="hold">
                            <p:stCondLst>
                              <p:cond delay="0"/>
                            </p:stCondLst>
                            <p:childTnLst>
                              <p:par>
                                <p:cTn id="43" presetID="4" presetClass="entr" presetSubtype="32" fill="hold" grpId="0" nodeType="clickEffect">
                                  <p:stCondLst>
                                    <p:cond delay="0"/>
                                  </p:stCondLst>
                                  <p:childTnLst>
                                    <p:set>
                                      <p:cBhvr>
                                        <p:cTn id="44" dur="1" fill="hold">
                                          <p:stCondLst>
                                            <p:cond delay="0"/>
                                          </p:stCondLst>
                                        </p:cTn>
                                        <p:tgtEl>
                                          <p:spTgt spid="1172486">
                                            <p:txEl>
                                              <p:pRg st="8" end="8"/>
                                            </p:txEl>
                                          </p:spTgt>
                                        </p:tgtEl>
                                        <p:attrNameLst>
                                          <p:attrName>style.visibility</p:attrName>
                                        </p:attrNameLst>
                                      </p:cBhvr>
                                      <p:to>
                                        <p:strVal val="visible"/>
                                      </p:to>
                                    </p:set>
                                    <p:animEffect transition="in" filter="box(out)">
                                      <p:cBhvr>
                                        <p:cTn id="45" dur="500"/>
                                        <p:tgtEl>
                                          <p:spTgt spid="1172486">
                                            <p:txEl>
                                              <p:pRg st="8" end="8"/>
                                            </p:txEl>
                                          </p:spTgt>
                                        </p:tgtEl>
                                      </p:cBhvr>
                                    </p:animEffect>
                                  </p:childTnLst>
                                  <p:subTnLst>
                                    <p:audio>
                                      <p:cMediaNode>
                                        <p:cTn display="0" masterRel="sameClick">
                                          <p:stCondLst>
                                            <p:cond evt="begin" delay="0">
                                              <p:tn val="43"/>
                                            </p:cond>
                                          </p:stCondLst>
                                          <p:endCondLst>
                                            <p:cond evt="onStopAudio" delay="0">
                                              <p:tgtEl>
                                                <p:sldTgt/>
                                              </p:tgtEl>
                                            </p:cond>
                                          </p:endCondLst>
                                        </p:cTn>
                                        <p:tgtEl>
                                          <p:sndTgt r:embed="rId3" name="CAMERA.WAV" builtIn="1"/>
                                        </p:tgtEl>
                                      </p:cMediaNode>
                                    </p:audio>
                                  </p:subTnLst>
                                </p:cTn>
                              </p:par>
                            </p:childTnLst>
                          </p:cTn>
                        </p:par>
                      </p:childTnLst>
                    </p:cTn>
                  </p:par>
                  <p:par>
                    <p:cTn id="46" fill="hold">
                      <p:stCondLst>
                        <p:cond delay="indefinite"/>
                      </p:stCondLst>
                      <p:childTnLst>
                        <p:par>
                          <p:cTn id="47" fill="hold">
                            <p:stCondLst>
                              <p:cond delay="0"/>
                            </p:stCondLst>
                            <p:childTnLst>
                              <p:par>
                                <p:cTn id="48" presetID="4" presetClass="entr" presetSubtype="32" fill="hold" grpId="0" nodeType="clickEffect">
                                  <p:stCondLst>
                                    <p:cond delay="0"/>
                                  </p:stCondLst>
                                  <p:childTnLst>
                                    <p:set>
                                      <p:cBhvr>
                                        <p:cTn id="49" dur="1" fill="hold">
                                          <p:stCondLst>
                                            <p:cond delay="0"/>
                                          </p:stCondLst>
                                        </p:cTn>
                                        <p:tgtEl>
                                          <p:spTgt spid="1172486">
                                            <p:txEl>
                                              <p:pRg st="9" end="9"/>
                                            </p:txEl>
                                          </p:spTgt>
                                        </p:tgtEl>
                                        <p:attrNameLst>
                                          <p:attrName>style.visibility</p:attrName>
                                        </p:attrNameLst>
                                      </p:cBhvr>
                                      <p:to>
                                        <p:strVal val="visible"/>
                                      </p:to>
                                    </p:set>
                                    <p:animEffect transition="in" filter="box(out)">
                                      <p:cBhvr>
                                        <p:cTn id="50" dur="500"/>
                                        <p:tgtEl>
                                          <p:spTgt spid="1172486">
                                            <p:txEl>
                                              <p:pRg st="9" end="9"/>
                                            </p:txEl>
                                          </p:spTgt>
                                        </p:tgtEl>
                                      </p:cBhvr>
                                    </p:animEffect>
                                  </p:childTnLst>
                                  <p:subTnLst>
                                    <p:audio>
                                      <p:cMediaNode>
                                        <p:cTn display="0" masterRel="sameClick">
                                          <p:stCondLst>
                                            <p:cond evt="begin" delay="0">
                                              <p:tn val="48"/>
                                            </p:cond>
                                          </p:stCondLst>
                                          <p:endCondLst>
                                            <p:cond evt="onStopAudio" delay="0">
                                              <p:tgtEl>
                                                <p:sldTgt/>
                                              </p:tgtEl>
                                            </p:cond>
                                          </p:endCondLst>
                                        </p:cTn>
                                        <p:tgtEl>
                                          <p:sndTgt r:embed="rId3" name="CAMERA.WAV" builtIn="1"/>
                                        </p:tgtEl>
                                      </p:cMediaNode>
                                    </p:audio>
                                  </p:subTnLst>
                                </p:cTn>
                              </p:par>
                            </p:childTnLst>
                          </p:cTn>
                        </p:par>
                      </p:childTnLst>
                    </p:cTn>
                  </p:par>
                  <p:par>
                    <p:cTn id="51" fill="hold">
                      <p:stCondLst>
                        <p:cond delay="indefinite"/>
                      </p:stCondLst>
                      <p:childTnLst>
                        <p:par>
                          <p:cTn id="52" fill="hold">
                            <p:stCondLst>
                              <p:cond delay="0"/>
                            </p:stCondLst>
                            <p:childTnLst>
                              <p:par>
                                <p:cTn id="53" presetID="4" presetClass="entr" presetSubtype="32" fill="hold" grpId="0" nodeType="clickEffect">
                                  <p:stCondLst>
                                    <p:cond delay="0"/>
                                  </p:stCondLst>
                                  <p:childTnLst>
                                    <p:set>
                                      <p:cBhvr>
                                        <p:cTn id="54" dur="1" fill="hold">
                                          <p:stCondLst>
                                            <p:cond delay="0"/>
                                          </p:stCondLst>
                                        </p:cTn>
                                        <p:tgtEl>
                                          <p:spTgt spid="1172486">
                                            <p:txEl>
                                              <p:pRg st="10" end="10"/>
                                            </p:txEl>
                                          </p:spTgt>
                                        </p:tgtEl>
                                        <p:attrNameLst>
                                          <p:attrName>style.visibility</p:attrName>
                                        </p:attrNameLst>
                                      </p:cBhvr>
                                      <p:to>
                                        <p:strVal val="visible"/>
                                      </p:to>
                                    </p:set>
                                    <p:animEffect transition="in" filter="box(out)">
                                      <p:cBhvr>
                                        <p:cTn id="55" dur="500"/>
                                        <p:tgtEl>
                                          <p:spTgt spid="1172486">
                                            <p:txEl>
                                              <p:pRg st="10" end="10"/>
                                            </p:txEl>
                                          </p:spTgt>
                                        </p:tgtEl>
                                      </p:cBhvr>
                                    </p:animEffect>
                                  </p:childTnLst>
                                  <p:subTnLst>
                                    <p:audio>
                                      <p:cMediaNode>
                                        <p:cTn display="0" masterRel="sameClick">
                                          <p:stCondLst>
                                            <p:cond evt="begin" delay="0">
                                              <p:tn val="53"/>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2486"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7" descr="D:\educacion virtual\blog gerencia juridica\fondos\fondo_2 copia.jpg"/>
          <p:cNvPicPr>
            <a:picLocks noChangeAspect="1" noChangeArrowheads="1"/>
          </p:cNvPicPr>
          <p:nvPr/>
        </p:nvPicPr>
        <p:blipFill>
          <a:blip r:embed="rId3"/>
          <a:srcRect/>
          <a:stretch>
            <a:fillRect/>
          </a:stretch>
        </p:blipFill>
        <p:spPr bwMode="auto">
          <a:xfrm>
            <a:off x="0" y="-165100"/>
            <a:ext cx="9363075" cy="7023100"/>
          </a:xfrm>
          <a:prstGeom prst="rect">
            <a:avLst/>
          </a:prstGeom>
          <a:noFill/>
          <a:ln w="9525">
            <a:noFill/>
            <a:miter lim="800000"/>
            <a:headEnd/>
            <a:tailEnd/>
          </a:ln>
        </p:spPr>
      </p:pic>
      <p:sp>
        <p:nvSpPr>
          <p:cNvPr id="95235" name="3 Marcador de número de diapositiva"/>
          <p:cNvSpPr>
            <a:spLocks noGrp="1"/>
          </p:cNvSpPr>
          <p:nvPr>
            <p:ph type="sldNum" sz="quarter" idx="12"/>
          </p:nvPr>
        </p:nvSpPr>
        <p:spPr/>
        <p:txBody>
          <a:bodyPr/>
          <a:lstStyle/>
          <a:p>
            <a:pPr>
              <a:defRPr/>
            </a:pPr>
            <a:fld id="{96E9BD21-CF6C-42F2-9B5A-110BA3B83DA9}" type="slidenum">
              <a:rPr lang="es-ES"/>
              <a:pPr>
                <a:defRPr/>
              </a:pPr>
              <a:t>45</a:t>
            </a:fld>
            <a:endParaRPr lang="es-ES"/>
          </a:p>
        </p:txBody>
      </p:sp>
      <p:sp>
        <p:nvSpPr>
          <p:cNvPr id="91140" name="Rectangle 4"/>
          <p:cNvSpPr>
            <a:spLocks noChangeArrowheads="1"/>
          </p:cNvSpPr>
          <p:nvPr/>
        </p:nvSpPr>
        <p:spPr bwMode="auto">
          <a:xfrm>
            <a:off x="539750" y="333375"/>
            <a:ext cx="8404225" cy="503238"/>
          </a:xfrm>
          <a:prstGeom prst="rect">
            <a:avLst/>
          </a:prstGeom>
          <a:noFill/>
          <a:ln w="9525">
            <a:noFill/>
            <a:miter lim="800000"/>
            <a:headEnd/>
            <a:tailEnd/>
          </a:ln>
        </p:spPr>
        <p:txBody>
          <a:bodyPr anchor="b"/>
          <a:lstStyle/>
          <a:p>
            <a:pPr eaLnBrk="1" hangingPunct="1"/>
            <a:endParaRPr lang="es-ES" sz="4400" b="1">
              <a:solidFill>
                <a:srgbClr val="513DE1"/>
              </a:solidFill>
              <a:latin typeface="Tahoma" pitchFamily="34" charset="0"/>
            </a:endParaRPr>
          </a:p>
        </p:txBody>
      </p:sp>
      <p:sp>
        <p:nvSpPr>
          <p:cNvPr id="1173509" name="Rectangle 5"/>
          <p:cNvSpPr>
            <a:spLocks noChangeArrowheads="1"/>
          </p:cNvSpPr>
          <p:nvPr/>
        </p:nvSpPr>
        <p:spPr bwMode="auto">
          <a:xfrm>
            <a:off x="571500" y="571500"/>
            <a:ext cx="8208963" cy="4968875"/>
          </a:xfrm>
          <a:prstGeom prst="rect">
            <a:avLst/>
          </a:prstGeom>
          <a:noFill/>
          <a:ln w="9525">
            <a:solidFill>
              <a:srgbClr val="FF0000"/>
            </a:solidFill>
            <a:miter lim="800000"/>
            <a:headEnd/>
            <a:tailEnd/>
          </a:ln>
        </p:spPr>
        <p:txBody>
          <a:bodyPr/>
          <a:lstStyle/>
          <a:p>
            <a:pPr marL="742950" lvl="1" indent="-285750" algn="just" eaLnBrk="1" hangingPunct="1">
              <a:lnSpc>
                <a:spcPct val="80000"/>
              </a:lnSpc>
              <a:buClr>
                <a:srgbClr val="A50021"/>
              </a:buClr>
              <a:buSzPct val="55000"/>
              <a:buFont typeface="Wingdings" pitchFamily="2" charset="2"/>
              <a:buChar char="v"/>
            </a:pPr>
            <a:r>
              <a:rPr lang="es-ES" sz="2400" b="1">
                <a:latin typeface="Tahoma" pitchFamily="34" charset="0"/>
              </a:rPr>
              <a:t>CERTIFICACIÓN DE  INSCRIPCIÓN EN EL </a:t>
            </a:r>
            <a:r>
              <a:rPr lang="es-MX" sz="2400" b="1">
                <a:latin typeface="Tahoma" pitchFamily="34" charset="0"/>
              </a:rPr>
              <a:t>B</a:t>
            </a:r>
            <a:r>
              <a:rPr lang="es-ES" sz="2400" b="1">
                <a:latin typeface="Tahoma" pitchFamily="34" charset="0"/>
              </a:rPr>
              <a:t>ANCO DE </a:t>
            </a:r>
            <a:r>
              <a:rPr lang="es-MX" sz="2400" b="1">
                <a:latin typeface="Tahoma" pitchFamily="34" charset="0"/>
              </a:rPr>
              <a:t>P</a:t>
            </a:r>
            <a:r>
              <a:rPr lang="es-ES" sz="2400" b="1">
                <a:latin typeface="Tahoma" pitchFamily="34" charset="0"/>
              </a:rPr>
              <a:t>ROYECTOS. </a:t>
            </a:r>
            <a:endParaRPr lang="es-CO" sz="2400">
              <a:latin typeface="Tahoma" pitchFamily="34" charset="0"/>
            </a:endParaRPr>
          </a:p>
          <a:p>
            <a:pPr marL="742950" lvl="1" indent="-285750" algn="just" eaLnBrk="1" hangingPunct="1">
              <a:lnSpc>
                <a:spcPct val="80000"/>
              </a:lnSpc>
              <a:buClr>
                <a:srgbClr val="A50021"/>
              </a:buClr>
              <a:buSzPct val="55000"/>
              <a:buFont typeface="Wingdings" pitchFamily="2" charset="2"/>
              <a:buChar char="v"/>
            </a:pPr>
            <a:endParaRPr lang="es-CO" sz="2400">
              <a:latin typeface="Tahoma" pitchFamily="34" charset="0"/>
            </a:endParaRPr>
          </a:p>
          <a:p>
            <a:pPr marL="742950" lvl="1" indent="-285750" algn="just" eaLnBrk="1" hangingPunct="1">
              <a:lnSpc>
                <a:spcPct val="80000"/>
              </a:lnSpc>
              <a:buClr>
                <a:srgbClr val="A50021"/>
              </a:buClr>
              <a:buSzPct val="55000"/>
              <a:buFont typeface="Wingdings" pitchFamily="2" charset="2"/>
              <a:buNone/>
            </a:pPr>
            <a:endParaRPr lang="es-MX" sz="2400">
              <a:latin typeface="Tahoma" pitchFamily="34" charset="0"/>
            </a:endParaRPr>
          </a:p>
          <a:p>
            <a:pPr marL="742950" lvl="1" indent="-285750" algn="just" eaLnBrk="1" hangingPunct="1">
              <a:lnSpc>
                <a:spcPct val="80000"/>
              </a:lnSpc>
              <a:buClr>
                <a:srgbClr val="A50021"/>
              </a:buClr>
              <a:buSzPct val="55000"/>
              <a:buFont typeface="Wingdings" pitchFamily="2" charset="2"/>
              <a:buChar char="v"/>
            </a:pPr>
            <a:r>
              <a:rPr lang="es-MX" sz="2400" b="1">
                <a:latin typeface="Tahoma" pitchFamily="34" charset="0"/>
              </a:rPr>
              <a:t>AUTORIZACIÓN REQUERIDA PARA LA CONTRATACIÓN</a:t>
            </a:r>
            <a:r>
              <a:rPr lang="es-MX" sz="2400">
                <a:latin typeface="Tahoma" pitchFamily="34" charset="0"/>
              </a:rPr>
              <a:t>.</a:t>
            </a:r>
          </a:p>
          <a:p>
            <a:pPr marL="742950" lvl="1" indent="-285750" algn="just" eaLnBrk="1" hangingPunct="1">
              <a:lnSpc>
                <a:spcPct val="80000"/>
              </a:lnSpc>
              <a:buClr>
                <a:srgbClr val="A50021"/>
              </a:buClr>
              <a:buSzPct val="55000"/>
              <a:buFont typeface="Wingdings" pitchFamily="2" charset="2"/>
              <a:buNone/>
            </a:pPr>
            <a:r>
              <a:rPr lang="es-MX" sz="2400">
                <a:latin typeface="Tahoma" pitchFamily="34" charset="0"/>
              </a:rPr>
              <a:t>       </a:t>
            </a:r>
          </a:p>
          <a:p>
            <a:pPr marL="742950" lvl="1" indent="-285750" algn="just" eaLnBrk="1" hangingPunct="1">
              <a:lnSpc>
                <a:spcPct val="80000"/>
              </a:lnSpc>
              <a:buClr>
                <a:srgbClr val="A50021"/>
              </a:buClr>
              <a:buSzPct val="55000"/>
              <a:buFont typeface="Wingdings" pitchFamily="2" charset="2"/>
              <a:buChar char="v"/>
            </a:pPr>
            <a:endParaRPr lang="es-ES" sz="2400">
              <a:latin typeface="Tahoma" pitchFamily="34" charset="0"/>
            </a:endParaRPr>
          </a:p>
          <a:p>
            <a:pPr marL="742950" lvl="1" indent="-285750" algn="just" eaLnBrk="1" hangingPunct="1">
              <a:lnSpc>
                <a:spcPct val="80000"/>
              </a:lnSpc>
              <a:buClr>
                <a:srgbClr val="A50021"/>
              </a:buClr>
              <a:buSzPct val="55000"/>
              <a:buFont typeface="Wingdings" pitchFamily="2" charset="2"/>
              <a:buChar char="v"/>
            </a:pPr>
            <a:r>
              <a:rPr lang="es-ES" sz="2400" b="1">
                <a:latin typeface="Tahoma" pitchFamily="34" charset="0"/>
              </a:rPr>
              <a:t>ESTUDIO</a:t>
            </a:r>
            <a:r>
              <a:rPr lang="es-MX" sz="2400" b="1">
                <a:latin typeface="Tahoma" pitchFamily="34" charset="0"/>
              </a:rPr>
              <a:t> Y ANÁLISIS </a:t>
            </a:r>
            <a:r>
              <a:rPr lang="es-ES" sz="2400" b="1">
                <a:latin typeface="Tahoma" pitchFamily="34" charset="0"/>
              </a:rPr>
              <a:t> DE CONVENIENCIA. </a:t>
            </a:r>
            <a:endParaRPr lang="es-MX" sz="2400">
              <a:latin typeface="Tahoma" pitchFamily="34" charset="0"/>
            </a:endParaRPr>
          </a:p>
          <a:p>
            <a:pPr marL="742950" lvl="1" indent="-285750" algn="just" eaLnBrk="1" hangingPunct="1">
              <a:lnSpc>
                <a:spcPct val="80000"/>
              </a:lnSpc>
              <a:buClr>
                <a:schemeClr val="bg1"/>
              </a:buClr>
              <a:buSzPct val="55000"/>
            </a:pPr>
            <a:r>
              <a:rPr lang="es-ES" sz="2200" b="1">
                <a:latin typeface="Tahoma" pitchFamily="34" charset="0"/>
              </a:rPr>
              <a:t> </a:t>
            </a:r>
            <a:endParaRPr lang="es-ES" sz="1800"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73509">
                                            <p:txEl>
                                              <p:pRg st="0" end="0"/>
                                            </p:txEl>
                                          </p:spTgt>
                                        </p:tgtEl>
                                        <p:attrNameLst>
                                          <p:attrName>style.visibility</p:attrName>
                                        </p:attrNameLst>
                                      </p:cBhvr>
                                      <p:to>
                                        <p:strVal val="visible"/>
                                      </p:to>
                                    </p:set>
                                    <p:anim calcmode="lin" valueType="num">
                                      <p:cBhvr additive="base">
                                        <p:cTn id="7" dur="500" fill="hold"/>
                                        <p:tgtEl>
                                          <p:spTgt spid="117350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7350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73509">
                                            <p:txEl>
                                              <p:pRg st="3" end="3"/>
                                            </p:txEl>
                                          </p:spTgt>
                                        </p:tgtEl>
                                        <p:attrNameLst>
                                          <p:attrName>style.visibility</p:attrName>
                                        </p:attrNameLst>
                                      </p:cBhvr>
                                      <p:to>
                                        <p:strVal val="visible"/>
                                      </p:to>
                                    </p:set>
                                    <p:anim calcmode="lin" valueType="num">
                                      <p:cBhvr additive="base">
                                        <p:cTn id="13" dur="500" fill="hold"/>
                                        <p:tgtEl>
                                          <p:spTgt spid="1173509">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7350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73509">
                                            <p:txEl>
                                              <p:pRg st="4" end="4"/>
                                            </p:txEl>
                                          </p:spTgt>
                                        </p:tgtEl>
                                        <p:attrNameLst>
                                          <p:attrName>style.visibility</p:attrName>
                                        </p:attrNameLst>
                                      </p:cBhvr>
                                      <p:to>
                                        <p:strVal val="visible"/>
                                      </p:to>
                                    </p:set>
                                    <p:anim calcmode="lin" valueType="num">
                                      <p:cBhvr additive="base">
                                        <p:cTn id="19" dur="500" fill="hold"/>
                                        <p:tgtEl>
                                          <p:spTgt spid="1173509">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7350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73509">
                                            <p:txEl>
                                              <p:pRg st="6" end="6"/>
                                            </p:txEl>
                                          </p:spTgt>
                                        </p:tgtEl>
                                        <p:attrNameLst>
                                          <p:attrName>style.visibility</p:attrName>
                                        </p:attrNameLst>
                                      </p:cBhvr>
                                      <p:to>
                                        <p:strVal val="visible"/>
                                      </p:to>
                                    </p:set>
                                    <p:anim calcmode="lin" valueType="num">
                                      <p:cBhvr additive="base">
                                        <p:cTn id="25" dur="500" fill="hold"/>
                                        <p:tgtEl>
                                          <p:spTgt spid="1173509">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17350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73509">
                                            <p:txEl>
                                              <p:pRg st="7" end="7"/>
                                            </p:txEl>
                                          </p:spTgt>
                                        </p:tgtEl>
                                        <p:attrNameLst>
                                          <p:attrName>style.visibility</p:attrName>
                                        </p:attrNameLst>
                                      </p:cBhvr>
                                      <p:to>
                                        <p:strVal val="visible"/>
                                      </p:to>
                                    </p:set>
                                    <p:anim calcmode="lin" valueType="num">
                                      <p:cBhvr additive="base">
                                        <p:cTn id="31" dur="500" fill="hold"/>
                                        <p:tgtEl>
                                          <p:spTgt spid="1173509">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17350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3509" grpId="0" build="p" bldLvl="2"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96259" name="3 Marcador de número de diapositiva"/>
          <p:cNvSpPr>
            <a:spLocks noGrp="1"/>
          </p:cNvSpPr>
          <p:nvPr>
            <p:ph type="sldNum" sz="quarter" idx="12"/>
          </p:nvPr>
        </p:nvSpPr>
        <p:spPr/>
        <p:txBody>
          <a:bodyPr/>
          <a:lstStyle/>
          <a:p>
            <a:pPr>
              <a:defRPr/>
            </a:pPr>
            <a:fld id="{FF459E2D-C9EC-4671-B621-703B53474AEC}" type="slidenum">
              <a:rPr lang="es-ES"/>
              <a:pPr>
                <a:defRPr/>
              </a:pPr>
              <a:t>46</a:t>
            </a:fld>
            <a:endParaRPr lang="es-ES"/>
          </a:p>
        </p:txBody>
      </p:sp>
      <p:sp>
        <p:nvSpPr>
          <p:cNvPr id="96260" name="Rectangle 4"/>
          <p:cNvSpPr>
            <a:spLocks noChangeArrowheads="1"/>
          </p:cNvSpPr>
          <p:nvPr/>
        </p:nvSpPr>
        <p:spPr bwMode="auto">
          <a:xfrm>
            <a:off x="1066800" y="838200"/>
            <a:ext cx="7772400" cy="1143000"/>
          </a:xfrm>
          <a:prstGeom prst="rect">
            <a:avLst/>
          </a:prstGeom>
          <a:noFill/>
          <a:ln w="9525">
            <a:noFill/>
            <a:miter lim="800000"/>
            <a:headEnd/>
            <a:tailEnd/>
          </a:ln>
        </p:spPr>
        <p:txBody>
          <a:bodyPr anchor="b"/>
          <a:lstStyle/>
          <a:p>
            <a:pPr eaLnBrk="1" hangingPunct="1">
              <a:defRPr/>
            </a:pPr>
            <a:r>
              <a:rPr lang="es-MX" sz="3600" b="1" dirty="0">
                <a:solidFill>
                  <a:schemeClr val="bg1">
                    <a:lumMod val="50000"/>
                  </a:schemeClr>
                </a:solidFill>
                <a:latin typeface="Tahoma" pitchFamily="34" charset="0"/>
              </a:rPr>
              <a:t>ETAPA PREPARATORIA</a:t>
            </a:r>
            <a:endParaRPr lang="es-ES" sz="3600" b="1" dirty="0">
              <a:solidFill>
                <a:schemeClr val="bg1">
                  <a:lumMod val="50000"/>
                </a:schemeClr>
              </a:solidFill>
              <a:latin typeface="Tahoma" pitchFamily="34" charset="0"/>
            </a:endParaRPr>
          </a:p>
        </p:txBody>
      </p:sp>
      <p:sp>
        <p:nvSpPr>
          <p:cNvPr id="1174533" name="Rectangle 5"/>
          <p:cNvSpPr>
            <a:spLocks noChangeArrowheads="1"/>
          </p:cNvSpPr>
          <p:nvPr/>
        </p:nvSpPr>
        <p:spPr bwMode="auto">
          <a:xfrm>
            <a:off x="323850" y="2349500"/>
            <a:ext cx="8523288" cy="3694113"/>
          </a:xfrm>
          <a:prstGeom prst="rect">
            <a:avLst/>
          </a:prstGeom>
          <a:noFill/>
          <a:ln w="9525">
            <a:solidFill>
              <a:srgbClr val="FF0000"/>
            </a:solidFill>
            <a:miter lim="800000"/>
            <a:headEnd/>
            <a:tailEnd/>
          </a:ln>
        </p:spPr>
        <p:txBody>
          <a:bodyPr/>
          <a:lstStyle/>
          <a:p>
            <a:pPr marL="742950" lvl="1" indent="-285750" algn="just" eaLnBrk="1" hangingPunct="1">
              <a:buClr>
                <a:srgbClr val="A50021"/>
              </a:buClr>
              <a:buSzPct val="55000"/>
              <a:buFont typeface="Wingdings" pitchFamily="2" charset="2"/>
              <a:buChar char="v"/>
            </a:pPr>
            <a:r>
              <a:rPr lang="es-ES" sz="2800" b="1">
                <a:latin typeface="Tahoma" pitchFamily="34" charset="0"/>
              </a:rPr>
              <a:t>CERTIFICACIÓN DE PROYECTO</a:t>
            </a:r>
            <a:r>
              <a:rPr lang="es-MX" sz="2800" b="1">
                <a:latin typeface="Tahoma" pitchFamily="34" charset="0"/>
              </a:rPr>
              <a:t> OPORTUNO</a:t>
            </a:r>
          </a:p>
          <a:p>
            <a:pPr marL="742950" lvl="1" indent="-285750" algn="just" eaLnBrk="1" hangingPunct="1">
              <a:buClr>
                <a:srgbClr val="A50021"/>
              </a:buClr>
              <a:buSzPct val="55000"/>
              <a:buFont typeface="Wingdings" pitchFamily="2" charset="2"/>
              <a:buChar char="v"/>
            </a:pPr>
            <a:endParaRPr lang="es-MX" sz="2800">
              <a:latin typeface="Tahoma" pitchFamily="34" charset="0"/>
            </a:endParaRPr>
          </a:p>
          <a:p>
            <a:pPr marL="742950" lvl="1" indent="-285750" algn="just" eaLnBrk="1" hangingPunct="1">
              <a:buClr>
                <a:srgbClr val="A50021"/>
              </a:buClr>
              <a:buSzPct val="55000"/>
              <a:buFont typeface="Wingdings" pitchFamily="2" charset="2"/>
              <a:buChar char="v"/>
            </a:pPr>
            <a:r>
              <a:rPr lang="es-MX" sz="2800" b="1">
                <a:latin typeface="Tahoma" pitchFamily="34" charset="0"/>
              </a:rPr>
              <a:t>ELABORACIÓN Y PUBLICACIÓN DEL PROYECTO DE PLIEGOS </a:t>
            </a:r>
            <a:r>
              <a:rPr lang="es-MX" sz="2800">
                <a:latin typeface="Tahoma" pitchFamily="34" charset="0"/>
              </a:rPr>
              <a:t>de condiciones o términos de referencia (se efectuara en el mecanismo determinado por la autoridad) (10) y (5)   AVISO PREVIO</a:t>
            </a:r>
          </a:p>
          <a:p>
            <a:pPr marL="342900" indent="-342900" eaLnBrk="1" hangingPunct="1">
              <a:spcBef>
                <a:spcPct val="20000"/>
              </a:spcBef>
              <a:buClr>
                <a:schemeClr val="folHlink"/>
              </a:buClr>
              <a:buSzPct val="60000"/>
            </a:pPr>
            <a:endParaRPr lang="es-ES" sz="2800">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1174533">
                                            <p:txEl>
                                              <p:pRg st="0" end="0"/>
                                            </p:txEl>
                                          </p:spTgt>
                                        </p:tgtEl>
                                        <p:attrNameLst>
                                          <p:attrName>style.visibility</p:attrName>
                                        </p:attrNameLst>
                                      </p:cBhvr>
                                      <p:to>
                                        <p:strVal val="visible"/>
                                      </p:to>
                                    </p:set>
                                    <p:anim calcmode="lin" valueType="num">
                                      <p:cBhvr additive="base">
                                        <p:cTn id="7" dur="500" fill="hold"/>
                                        <p:tgtEl>
                                          <p:spTgt spid="117453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7453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1174533">
                                            <p:txEl>
                                              <p:pRg st="2" end="2"/>
                                            </p:txEl>
                                          </p:spTgt>
                                        </p:tgtEl>
                                        <p:attrNameLst>
                                          <p:attrName>style.visibility</p:attrName>
                                        </p:attrNameLst>
                                      </p:cBhvr>
                                      <p:to>
                                        <p:strVal val="visible"/>
                                      </p:to>
                                    </p:set>
                                    <p:anim calcmode="lin" valueType="num">
                                      <p:cBhvr additive="base">
                                        <p:cTn id="13" dur="500" fill="hold"/>
                                        <p:tgtEl>
                                          <p:spTgt spid="117453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7453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4533" grpId="0" build="p" bldLvl="2"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97283" name="3 Marcador de número de diapositiva"/>
          <p:cNvSpPr>
            <a:spLocks noGrp="1"/>
          </p:cNvSpPr>
          <p:nvPr>
            <p:ph type="sldNum" sz="quarter" idx="12"/>
          </p:nvPr>
        </p:nvSpPr>
        <p:spPr/>
        <p:txBody>
          <a:bodyPr/>
          <a:lstStyle/>
          <a:p>
            <a:pPr>
              <a:defRPr/>
            </a:pPr>
            <a:fld id="{0F631EAC-9715-4614-9AC7-4838A6EBC3B4}" type="slidenum">
              <a:rPr lang="es-ES"/>
              <a:pPr>
                <a:defRPr/>
              </a:pPr>
              <a:t>47</a:t>
            </a:fld>
            <a:endParaRPr lang="es-ES"/>
          </a:p>
        </p:txBody>
      </p:sp>
      <p:sp>
        <p:nvSpPr>
          <p:cNvPr id="97284" name="Rectangle 4"/>
          <p:cNvSpPr>
            <a:spLocks noChangeArrowheads="1"/>
          </p:cNvSpPr>
          <p:nvPr/>
        </p:nvSpPr>
        <p:spPr bwMode="auto">
          <a:xfrm>
            <a:off x="611188" y="620713"/>
            <a:ext cx="8228012" cy="792162"/>
          </a:xfrm>
          <a:prstGeom prst="rect">
            <a:avLst/>
          </a:prstGeom>
          <a:noFill/>
          <a:ln w="9525">
            <a:noFill/>
            <a:miter lim="800000"/>
            <a:headEnd/>
            <a:tailEnd/>
          </a:ln>
        </p:spPr>
        <p:txBody>
          <a:bodyPr anchor="b"/>
          <a:lstStyle/>
          <a:p>
            <a:pPr eaLnBrk="1" hangingPunct="1">
              <a:defRPr/>
            </a:pPr>
            <a:r>
              <a:rPr lang="es-MX" sz="3600" b="1" dirty="0">
                <a:solidFill>
                  <a:schemeClr val="bg1">
                    <a:lumMod val="50000"/>
                  </a:schemeClr>
                </a:solidFill>
                <a:latin typeface="Tahoma" pitchFamily="34" charset="0"/>
              </a:rPr>
              <a:t>ETAPA PREPARATORIA</a:t>
            </a:r>
            <a:endParaRPr lang="es-ES" sz="3600" b="1" dirty="0">
              <a:solidFill>
                <a:schemeClr val="bg1">
                  <a:lumMod val="50000"/>
                </a:schemeClr>
              </a:solidFill>
              <a:latin typeface="Tahoma" pitchFamily="34" charset="0"/>
            </a:endParaRPr>
          </a:p>
        </p:txBody>
      </p:sp>
      <p:sp>
        <p:nvSpPr>
          <p:cNvPr id="1175557" name="Rectangle 5"/>
          <p:cNvSpPr>
            <a:spLocks noChangeArrowheads="1"/>
          </p:cNvSpPr>
          <p:nvPr/>
        </p:nvSpPr>
        <p:spPr bwMode="auto">
          <a:xfrm>
            <a:off x="468313" y="2060575"/>
            <a:ext cx="8143875" cy="3960813"/>
          </a:xfrm>
          <a:prstGeom prst="rect">
            <a:avLst/>
          </a:prstGeom>
          <a:noFill/>
          <a:ln w="9525">
            <a:solidFill>
              <a:schemeClr val="bg1">
                <a:lumMod val="50000"/>
              </a:schemeClr>
            </a:solidFill>
            <a:miter lim="800000"/>
            <a:headEnd/>
            <a:tailEnd/>
          </a:ln>
        </p:spPr>
        <p:txBody>
          <a:bodyPr/>
          <a:lstStyle/>
          <a:p>
            <a:pPr marL="742950" lvl="1" indent="-285750" algn="just" eaLnBrk="1" hangingPunct="1">
              <a:buClr>
                <a:srgbClr val="A50021"/>
              </a:buClr>
              <a:buSzPct val="55000"/>
              <a:buFont typeface="Wingdings" pitchFamily="2" charset="2"/>
              <a:buChar char="v"/>
              <a:defRPr/>
            </a:pPr>
            <a:r>
              <a:rPr lang="es-ES_tradnl" sz="2400" b="1" dirty="0">
                <a:latin typeface="Arial Narrow" pitchFamily="34" charset="0"/>
                <a:cs typeface="Arial" charset="0"/>
              </a:rPr>
              <a:t>CONVOCAR VEEDURÍAS CIUDADANAS</a:t>
            </a:r>
            <a:r>
              <a:rPr lang="es-ES_tradnl" sz="3200" b="1" dirty="0">
                <a:latin typeface="Arial Narrow" pitchFamily="34" charset="0"/>
                <a:cs typeface="Arial" charset="0"/>
              </a:rPr>
              <a:t> </a:t>
            </a:r>
            <a:r>
              <a:rPr lang="es-ES_tradnl" sz="2400" b="1" dirty="0">
                <a:latin typeface="Arial Narrow" pitchFamily="34" charset="0"/>
                <a:cs typeface="Arial" charset="0"/>
              </a:rPr>
              <a:t>para realizar control social (</a:t>
            </a:r>
            <a:r>
              <a:rPr lang="es-ES_tradnl" sz="2400" b="1" dirty="0">
                <a:latin typeface="Tahoma" pitchFamily="34" charset="0"/>
                <a:cs typeface="Arial" charset="0"/>
              </a:rPr>
              <a:t>En desarrollo del inciso tercero del artículo </a:t>
            </a:r>
            <a:r>
              <a:rPr lang="es-ES_tradnl" sz="2400" b="1" u="sng" dirty="0">
                <a:latin typeface="Tahoma" pitchFamily="34" charset="0"/>
                <a:cs typeface="Arial" charset="0"/>
              </a:rPr>
              <a:t>66</a:t>
            </a:r>
            <a:r>
              <a:rPr lang="es-ES_tradnl" sz="2400" b="1" dirty="0">
                <a:latin typeface="Tahoma" pitchFamily="34" charset="0"/>
                <a:cs typeface="Arial" charset="0"/>
              </a:rPr>
              <a:t> de la Ley 80 de 1993)</a:t>
            </a:r>
          </a:p>
          <a:p>
            <a:pPr marL="742950" lvl="1" indent="-285750" algn="just" eaLnBrk="1" hangingPunct="1">
              <a:buClr>
                <a:srgbClr val="A50021"/>
              </a:buClr>
              <a:buSzPct val="55000"/>
              <a:buFont typeface="Wingdings" pitchFamily="2" charset="2"/>
              <a:buChar char="v"/>
              <a:defRPr/>
            </a:pPr>
            <a:endParaRPr lang="es-ES_tradnl" sz="2400" b="1" dirty="0">
              <a:latin typeface="Tahoma" pitchFamily="34" charset="0"/>
              <a:cs typeface="Arial" charset="0"/>
            </a:endParaRPr>
          </a:p>
          <a:p>
            <a:pPr marL="742950" lvl="1" indent="-285750" algn="just" eaLnBrk="1" hangingPunct="1">
              <a:buClr>
                <a:srgbClr val="A50021"/>
              </a:buClr>
              <a:buSzPct val="55000"/>
              <a:buFont typeface="Wingdings" pitchFamily="2" charset="2"/>
              <a:buChar char="v"/>
              <a:defRPr/>
            </a:pPr>
            <a:r>
              <a:rPr lang="es-ES_tradnl" sz="2400" b="1" dirty="0">
                <a:latin typeface="Tahoma" pitchFamily="34" charset="0"/>
                <a:cs typeface="Arial" charset="0"/>
              </a:rPr>
              <a:t>RECEPCIÓN DE OBSERVACIONES Y SUGERENCIAS al proyecto de pliegos</a:t>
            </a:r>
          </a:p>
          <a:p>
            <a:pPr marL="742950" lvl="1" indent="-285750" algn="just" eaLnBrk="1" hangingPunct="1">
              <a:buClr>
                <a:srgbClr val="A50021"/>
              </a:buClr>
              <a:buSzPct val="55000"/>
              <a:buFont typeface="Wingdings" pitchFamily="2" charset="2"/>
              <a:buChar char="v"/>
              <a:defRPr/>
            </a:pPr>
            <a:endParaRPr lang="es-ES_tradnl" sz="2400" b="1" dirty="0">
              <a:latin typeface="Tahoma" pitchFamily="34" charset="0"/>
              <a:cs typeface="Arial" charset="0"/>
            </a:endParaRPr>
          </a:p>
          <a:p>
            <a:pPr marL="742950" lvl="1" indent="-285750" algn="just" eaLnBrk="1" hangingPunct="1">
              <a:buClr>
                <a:srgbClr val="A50021"/>
              </a:buClr>
              <a:buSzPct val="55000"/>
              <a:buFont typeface="Wingdings" pitchFamily="2" charset="2"/>
              <a:buChar char="v"/>
              <a:defRPr/>
            </a:pPr>
            <a:r>
              <a:rPr lang="es-ES_tradnl" sz="2400" b="1" dirty="0">
                <a:latin typeface="Tahoma" pitchFamily="34" charset="0"/>
                <a:cs typeface="Arial" charset="0"/>
              </a:rPr>
              <a:t>AJUSTE Y ELABORACIÓN DEFINITIVA DE PLIEGO de condiciones o Términos de Referencia</a:t>
            </a:r>
          </a:p>
          <a:p>
            <a:pPr marL="742950" lvl="1" indent="-285750" algn="just" eaLnBrk="1" hangingPunct="1">
              <a:buClr>
                <a:schemeClr val="bg1"/>
              </a:buClr>
              <a:buSzPct val="55000"/>
              <a:defRPr/>
            </a:pPr>
            <a:endParaRPr lang="es-ES_tradnl" sz="2400" b="1" dirty="0">
              <a:latin typeface="Tahoma" pitchFamily="34" charset="0"/>
              <a:cs typeface="Arial"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175557">
                                            <p:txEl>
                                              <p:pRg st="0" end="0"/>
                                            </p:txEl>
                                          </p:spTgt>
                                        </p:tgtEl>
                                        <p:attrNameLst>
                                          <p:attrName>style.visibility</p:attrName>
                                        </p:attrNameLst>
                                      </p:cBhvr>
                                      <p:to>
                                        <p:strVal val="visible"/>
                                      </p:to>
                                    </p:set>
                                    <p:anim calcmode="lin" valueType="num">
                                      <p:cBhvr additive="base">
                                        <p:cTn id="7" dur="500" fill="hold"/>
                                        <p:tgtEl>
                                          <p:spTgt spid="117555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175557">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1175557">
                                            <p:txEl>
                                              <p:pRg st="2" end="2"/>
                                            </p:txEl>
                                          </p:spTgt>
                                        </p:tgtEl>
                                        <p:attrNameLst>
                                          <p:attrName>style.visibility</p:attrName>
                                        </p:attrNameLst>
                                      </p:cBhvr>
                                      <p:to>
                                        <p:strVal val="visible"/>
                                      </p:to>
                                    </p:set>
                                    <p:anim calcmode="lin" valueType="num">
                                      <p:cBhvr additive="base">
                                        <p:cTn id="13" dur="500" fill="hold"/>
                                        <p:tgtEl>
                                          <p:spTgt spid="1175557">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175557">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1175557">
                                            <p:txEl>
                                              <p:pRg st="4" end="4"/>
                                            </p:txEl>
                                          </p:spTgt>
                                        </p:tgtEl>
                                        <p:attrNameLst>
                                          <p:attrName>style.visibility</p:attrName>
                                        </p:attrNameLst>
                                      </p:cBhvr>
                                      <p:to>
                                        <p:strVal val="visible"/>
                                      </p:to>
                                    </p:set>
                                    <p:anim calcmode="lin" valueType="num">
                                      <p:cBhvr additive="base">
                                        <p:cTn id="19" dur="500" fill="hold"/>
                                        <p:tgtEl>
                                          <p:spTgt spid="1175557">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175557">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5557" grpId="0" build="p" bldLvl="3"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98307" name="3 Marcador de número de diapositiva"/>
          <p:cNvSpPr>
            <a:spLocks noGrp="1"/>
          </p:cNvSpPr>
          <p:nvPr>
            <p:ph type="sldNum" sz="quarter" idx="12"/>
          </p:nvPr>
        </p:nvSpPr>
        <p:spPr/>
        <p:txBody>
          <a:bodyPr/>
          <a:lstStyle/>
          <a:p>
            <a:pPr>
              <a:defRPr/>
            </a:pPr>
            <a:fld id="{A8375053-9905-46D8-B1D1-339881DCE8E6}" type="slidenum">
              <a:rPr lang="es-ES"/>
              <a:pPr>
                <a:defRPr/>
              </a:pPr>
              <a:t>48</a:t>
            </a:fld>
            <a:endParaRPr lang="es-ES"/>
          </a:p>
        </p:txBody>
      </p:sp>
      <p:sp>
        <p:nvSpPr>
          <p:cNvPr id="1176580" name="Rectangle 4"/>
          <p:cNvSpPr>
            <a:spLocks noChangeArrowheads="1"/>
          </p:cNvSpPr>
          <p:nvPr/>
        </p:nvSpPr>
        <p:spPr bwMode="auto">
          <a:xfrm>
            <a:off x="323850" y="1125538"/>
            <a:ext cx="8158163" cy="4503737"/>
          </a:xfrm>
          <a:prstGeom prst="rect">
            <a:avLst/>
          </a:prstGeom>
          <a:noFill/>
          <a:ln w="76200">
            <a:solidFill>
              <a:srgbClr val="FF0000"/>
            </a:solidFill>
            <a:miter lim="800000"/>
            <a:headEnd/>
            <a:tailEnd/>
          </a:ln>
        </p:spPr>
        <p:txBody>
          <a:bodyPr/>
          <a:lstStyle/>
          <a:p>
            <a:pPr marL="742950" lvl="1" indent="-285750" algn="just" eaLnBrk="1" hangingPunct="1">
              <a:buClr>
                <a:srgbClr val="A50021"/>
              </a:buClr>
              <a:buSzPct val="55000"/>
              <a:buFont typeface="Wingdings" pitchFamily="2" charset="2"/>
              <a:buChar char="v"/>
            </a:pPr>
            <a:r>
              <a:rPr lang="es-ES" sz="2400" b="1">
                <a:latin typeface="Arial Narrow" pitchFamily="34" charset="0"/>
              </a:rPr>
              <a:t>CERTIFICADO DE DISPONIBILIDAD PRESUPUESTAL </a:t>
            </a:r>
            <a:r>
              <a:rPr lang="es-ES" sz="2400">
                <a:latin typeface="Arial Narrow" pitchFamily="34" charset="0"/>
              </a:rPr>
              <a:t>Lo </a:t>
            </a:r>
            <a:r>
              <a:rPr lang="es-ES" sz="2400" b="1">
                <a:latin typeface="Arial Narrow" pitchFamily="34" charset="0"/>
              </a:rPr>
              <a:t>emite la Secretaría de Hacienda a solicitud de la Dependencia (Jefatura de presupuesto)</a:t>
            </a:r>
            <a:endParaRPr lang="es-MX" sz="2400" b="1">
              <a:latin typeface="Arial Narrow" pitchFamily="34" charset="0"/>
            </a:endParaRPr>
          </a:p>
          <a:p>
            <a:pPr marL="742950" lvl="1" indent="-285750" algn="just" eaLnBrk="1" hangingPunct="1">
              <a:buClr>
                <a:srgbClr val="A50021"/>
              </a:buClr>
              <a:buSzPct val="55000"/>
              <a:buFont typeface="Wingdings" pitchFamily="2" charset="2"/>
              <a:buChar char="v"/>
            </a:pPr>
            <a:endParaRPr lang="es-MX" sz="2400" b="1">
              <a:latin typeface="Arial Narrow" pitchFamily="34" charset="0"/>
            </a:endParaRPr>
          </a:p>
          <a:p>
            <a:pPr marL="742950" lvl="1" indent="-285750" algn="just" eaLnBrk="1" hangingPunct="1">
              <a:buClr>
                <a:srgbClr val="A50021"/>
              </a:buClr>
              <a:buSzPct val="55000"/>
              <a:buFont typeface="Wingdings" pitchFamily="2" charset="2"/>
              <a:buChar char="v"/>
            </a:pPr>
            <a:r>
              <a:rPr lang="es-MX" sz="2400" b="1">
                <a:latin typeface="Arial Narrow" pitchFamily="34" charset="0"/>
              </a:rPr>
              <a:t>REPORTE DE APERTURA DE LICITACION PUBLICA a la cámara de comercio</a:t>
            </a:r>
            <a:r>
              <a:rPr lang="es-MX" sz="2400">
                <a:latin typeface="Arial Narrow" pitchFamily="34" charset="0"/>
              </a:rPr>
              <a:t>.</a:t>
            </a:r>
          </a:p>
          <a:p>
            <a:pPr marL="742950" lvl="1" indent="-285750" algn="just" eaLnBrk="1" hangingPunct="1">
              <a:buClr>
                <a:srgbClr val="A50021"/>
              </a:buClr>
              <a:buSzPct val="55000"/>
              <a:buFont typeface="Wingdings" pitchFamily="2" charset="2"/>
              <a:buChar char="v"/>
            </a:pPr>
            <a:endParaRPr lang="es-MX" sz="2400">
              <a:latin typeface="Arial Narrow" pitchFamily="34" charset="0"/>
            </a:endParaRPr>
          </a:p>
          <a:p>
            <a:pPr marL="742950" lvl="1" indent="-285750" algn="just" eaLnBrk="1" hangingPunct="1">
              <a:buClr>
                <a:srgbClr val="A50021"/>
              </a:buClr>
              <a:buSzPct val="55000"/>
              <a:buFont typeface="Wingdings" pitchFamily="2" charset="2"/>
              <a:buChar char="v"/>
            </a:pPr>
            <a:r>
              <a:rPr lang="es-MX" sz="2400" b="1">
                <a:latin typeface="Arial Narrow" pitchFamily="34" charset="0"/>
              </a:rPr>
              <a:t>PUBLICACION DE TRES AVISOS dentro de los 10 y 20 días calendarios anteriores a la fecha de la apertura de la licitación</a:t>
            </a:r>
            <a:r>
              <a:rPr lang="es-MX" sz="2400">
                <a:latin typeface="Arial Narrow" pitchFamily="34" charset="0"/>
              </a:rPr>
              <a:t> </a:t>
            </a:r>
          </a:p>
          <a:p>
            <a:pPr marL="742950" lvl="1" indent="-285750" algn="just" eaLnBrk="1" hangingPunct="1">
              <a:buClr>
                <a:schemeClr val="bg1"/>
              </a:buClr>
              <a:buSzPct val="55000"/>
              <a:buFontTx/>
              <a:buChar char="•"/>
            </a:pPr>
            <a:endParaRPr lang="es-ES" sz="1800" b="1">
              <a:latin typeface="Arial Unicode MS" pitchFamily="34" charset="-128"/>
            </a:endParaRPr>
          </a:p>
          <a:p>
            <a:pPr marL="342900" indent="-342900" eaLnBrk="1" hangingPunct="1">
              <a:spcBef>
                <a:spcPct val="20000"/>
              </a:spcBef>
              <a:buClr>
                <a:schemeClr val="folHlink"/>
              </a:buClr>
              <a:buSzPct val="60000"/>
              <a:buFont typeface="Wingdings" pitchFamily="2" charset="2"/>
              <a:buChar char="n"/>
            </a:pPr>
            <a:endParaRPr lang="es-ES" sz="2500">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1176580">
                                            <p:txEl>
                                              <p:pRg st="0" end="0"/>
                                            </p:txEl>
                                          </p:spTgt>
                                        </p:tgtEl>
                                        <p:attrNameLst>
                                          <p:attrName>style.visibility</p:attrName>
                                        </p:attrNameLst>
                                      </p:cBhvr>
                                      <p:to>
                                        <p:strVal val="visible"/>
                                      </p:to>
                                    </p:set>
                                    <p:animEffect transition="in" filter="blinds(vertical)">
                                      <p:cBhvr>
                                        <p:cTn id="7" dur="500"/>
                                        <p:tgtEl>
                                          <p:spTgt spid="117658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1176580">
                                            <p:txEl>
                                              <p:pRg st="2" end="2"/>
                                            </p:txEl>
                                          </p:spTgt>
                                        </p:tgtEl>
                                        <p:attrNameLst>
                                          <p:attrName>style.visibility</p:attrName>
                                        </p:attrNameLst>
                                      </p:cBhvr>
                                      <p:to>
                                        <p:strVal val="visible"/>
                                      </p:to>
                                    </p:set>
                                    <p:animEffect transition="in" filter="blinds(vertical)">
                                      <p:cBhvr>
                                        <p:cTn id="12" dur="500"/>
                                        <p:tgtEl>
                                          <p:spTgt spid="117658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1176580">
                                            <p:txEl>
                                              <p:pRg st="4" end="4"/>
                                            </p:txEl>
                                          </p:spTgt>
                                        </p:tgtEl>
                                        <p:attrNameLst>
                                          <p:attrName>style.visibility</p:attrName>
                                        </p:attrNameLst>
                                      </p:cBhvr>
                                      <p:to>
                                        <p:strVal val="visible"/>
                                      </p:to>
                                    </p:set>
                                    <p:animEffect transition="in" filter="blinds(vertical)">
                                      <p:cBhvr>
                                        <p:cTn id="17" dur="500"/>
                                        <p:tgtEl>
                                          <p:spTgt spid="117658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6580" grpId="0" build="p" bldLvl="2"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99331" name="3 Marcador de número de diapositiva"/>
          <p:cNvSpPr>
            <a:spLocks noGrp="1"/>
          </p:cNvSpPr>
          <p:nvPr>
            <p:ph type="sldNum" sz="quarter" idx="12"/>
          </p:nvPr>
        </p:nvSpPr>
        <p:spPr/>
        <p:txBody>
          <a:bodyPr/>
          <a:lstStyle/>
          <a:p>
            <a:pPr>
              <a:defRPr/>
            </a:pPr>
            <a:fld id="{B750205B-2022-4FA3-A45C-EC790DC53F00}" type="slidenum">
              <a:rPr lang="es-ES"/>
              <a:pPr>
                <a:defRPr/>
              </a:pPr>
              <a:t>49</a:t>
            </a:fld>
            <a:endParaRPr lang="es-ES"/>
          </a:p>
        </p:txBody>
      </p:sp>
      <p:sp>
        <p:nvSpPr>
          <p:cNvPr id="99332" name="Rectangle 4"/>
          <p:cNvSpPr>
            <a:spLocks noChangeArrowheads="1"/>
          </p:cNvSpPr>
          <p:nvPr/>
        </p:nvSpPr>
        <p:spPr bwMode="auto">
          <a:xfrm>
            <a:off x="539750" y="0"/>
            <a:ext cx="8404225" cy="908050"/>
          </a:xfrm>
          <a:prstGeom prst="rect">
            <a:avLst/>
          </a:prstGeom>
          <a:noFill/>
          <a:ln w="9525">
            <a:noFill/>
            <a:miter lim="800000"/>
            <a:headEnd/>
            <a:tailEnd/>
          </a:ln>
        </p:spPr>
        <p:txBody>
          <a:bodyPr anchor="b"/>
          <a:lstStyle/>
          <a:p>
            <a:pPr eaLnBrk="1" hangingPunct="1">
              <a:defRPr/>
            </a:pPr>
            <a:r>
              <a:rPr lang="es-ES_tradnl" sz="3600" b="1" dirty="0">
                <a:solidFill>
                  <a:schemeClr val="bg1">
                    <a:lumMod val="50000"/>
                  </a:schemeClr>
                </a:solidFill>
                <a:latin typeface="Tahoma" pitchFamily="34" charset="0"/>
                <a:cs typeface="Arial" charset="0"/>
              </a:rPr>
              <a:t>LOS ESTUDIOS PREVIOS</a:t>
            </a:r>
            <a:endParaRPr lang="es-ES" sz="3600" b="1" dirty="0">
              <a:solidFill>
                <a:schemeClr val="bg1">
                  <a:lumMod val="50000"/>
                </a:schemeClr>
              </a:solidFill>
              <a:latin typeface="Tahoma" pitchFamily="34" charset="0"/>
              <a:cs typeface="Arial" charset="0"/>
            </a:endParaRPr>
          </a:p>
        </p:txBody>
      </p:sp>
      <p:sp>
        <p:nvSpPr>
          <p:cNvPr id="1177605" name="Rectangle 5"/>
          <p:cNvSpPr>
            <a:spLocks noChangeArrowheads="1"/>
          </p:cNvSpPr>
          <p:nvPr/>
        </p:nvSpPr>
        <p:spPr bwMode="auto">
          <a:xfrm>
            <a:off x="323850" y="1268413"/>
            <a:ext cx="9288463" cy="4864100"/>
          </a:xfrm>
          <a:prstGeom prst="rect">
            <a:avLst/>
          </a:prstGeom>
          <a:noFill/>
          <a:ln w="9525">
            <a:noFill/>
            <a:miter lim="800000"/>
            <a:headEnd/>
            <a:tailEnd/>
          </a:ln>
        </p:spPr>
        <p:txBody>
          <a:bodyPr/>
          <a:lstStyle/>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Los estudios conveniencia y la oportunidad, tendrán lugar de manera </a:t>
            </a: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     previa a la apertura de los procesos de selección y deberán contener</a:t>
            </a: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      como mínimo la siguiente información:</a:t>
            </a:r>
            <a:endParaRPr lang="es-ES_tradnl" b="1" dirty="0">
              <a:latin typeface="Tahoma" pitchFamily="34" charset="0"/>
              <a:cs typeface="Times New Roman" pitchFamily="18" charset="0"/>
            </a:endParaRP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 </a:t>
            </a:r>
            <a:endParaRPr lang="es-ES_tradnl" b="1" dirty="0">
              <a:latin typeface="Tahoma" pitchFamily="34" charset="0"/>
              <a:cs typeface="Times New Roman" pitchFamily="18" charset="0"/>
            </a:endParaRP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1. La definición de la necesidad </a:t>
            </a:r>
          </a:p>
          <a:p>
            <a:pPr marL="342900" indent="-342900" algn="just" eaLnBrk="1" hangingPunct="1">
              <a:lnSpc>
                <a:spcPct val="90000"/>
              </a:lnSpc>
              <a:spcBef>
                <a:spcPct val="20000"/>
              </a:spcBef>
              <a:buClr>
                <a:srgbClr val="FF0000"/>
              </a:buClr>
              <a:buSzPct val="60000"/>
              <a:buFont typeface="Courier New" pitchFamily="49" charset="0"/>
              <a:buChar char="o"/>
              <a:defRPr/>
            </a:pPr>
            <a:endParaRPr lang="es-ES_tradnl" b="1" dirty="0">
              <a:latin typeface="Tahoma" pitchFamily="34" charset="0"/>
              <a:cs typeface="Arial" charset="0"/>
            </a:endParaRP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 2. La definición técnica de satisfacer su necesidad   </a:t>
            </a:r>
            <a:r>
              <a:rPr lang="es-ES_tradnl" b="1" dirty="0">
                <a:solidFill>
                  <a:schemeClr val="bg1">
                    <a:lumMod val="50000"/>
                  </a:schemeClr>
                </a:solidFill>
                <a:latin typeface="Tahoma" pitchFamily="34" charset="0"/>
                <a:cs typeface="Arial" charset="0"/>
              </a:rPr>
              <a:t>Proyecto</a:t>
            </a: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						                 </a:t>
            </a:r>
            <a:r>
              <a:rPr lang="es-ES_tradnl" b="1" dirty="0">
                <a:solidFill>
                  <a:schemeClr val="bg1">
                    <a:lumMod val="50000"/>
                  </a:schemeClr>
                </a:solidFill>
                <a:latin typeface="Tahoma" pitchFamily="34" charset="0"/>
                <a:cs typeface="Arial" charset="0"/>
              </a:rPr>
              <a:t>Estudio</a:t>
            </a: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solidFill>
                  <a:schemeClr val="bg1">
                    <a:lumMod val="50000"/>
                  </a:schemeClr>
                </a:solidFill>
                <a:latin typeface="Tahoma" pitchFamily="34" charset="0"/>
                <a:cs typeface="Arial" charset="0"/>
              </a:rPr>
              <a:t>						                 </a:t>
            </a:r>
            <a:r>
              <a:rPr lang="es-ES_tradnl" b="1" dirty="0" err="1">
                <a:solidFill>
                  <a:schemeClr val="bg1">
                    <a:lumMod val="50000"/>
                  </a:schemeClr>
                </a:solidFill>
                <a:latin typeface="Tahoma" pitchFamily="34" charset="0"/>
                <a:cs typeface="Arial" charset="0"/>
              </a:rPr>
              <a:t>Prediseño</a:t>
            </a:r>
            <a:r>
              <a:rPr lang="es-ES_tradnl" b="1" dirty="0">
                <a:solidFill>
                  <a:schemeClr val="bg1">
                    <a:lumMod val="50000"/>
                  </a:schemeClr>
                </a:solidFill>
                <a:latin typeface="Tahoma" pitchFamily="34" charset="0"/>
                <a:cs typeface="Arial" charset="0"/>
              </a:rPr>
              <a:t> </a:t>
            </a: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solidFill>
                  <a:schemeClr val="bg1">
                    <a:lumMod val="50000"/>
                  </a:schemeClr>
                </a:solidFill>
                <a:latin typeface="Tahoma" pitchFamily="34" charset="0"/>
                <a:cs typeface="Arial" charset="0"/>
              </a:rPr>
              <a:t>						                 Diseño</a:t>
            </a: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			           </a:t>
            </a: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 3. Las condiciones del contrato.  </a:t>
            </a:r>
          </a:p>
          <a:p>
            <a:pPr marL="342900" indent="-342900" algn="just" eaLnBrk="1" hangingPunct="1">
              <a:lnSpc>
                <a:spcPct val="90000"/>
              </a:lnSpc>
              <a:spcBef>
                <a:spcPct val="20000"/>
              </a:spcBef>
              <a:buClr>
                <a:srgbClr val="FF0000"/>
              </a:buClr>
              <a:buSzPct val="60000"/>
              <a:buFont typeface="Courier New" pitchFamily="49" charset="0"/>
              <a:buChar char="o"/>
              <a:defRPr/>
            </a:pPr>
            <a:endParaRPr lang="es-ES_tradnl" b="1" dirty="0">
              <a:latin typeface="Tahoma" pitchFamily="34" charset="0"/>
              <a:cs typeface="Times New Roman" pitchFamily="18" charset="0"/>
            </a:endParaRP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4. El soporte técnico y económico del valor estimado del contrato.</a:t>
            </a:r>
            <a:endParaRPr lang="es-ES_tradnl" b="1" dirty="0">
              <a:latin typeface="Tahoma" pitchFamily="34" charset="0"/>
              <a:cs typeface="Times New Roman" pitchFamily="18" charset="0"/>
            </a:endParaRPr>
          </a:p>
          <a:p>
            <a:pPr marL="342900" indent="-342900" algn="just" eaLnBrk="1" hangingPunct="1">
              <a:lnSpc>
                <a:spcPct val="90000"/>
              </a:lnSpc>
              <a:spcBef>
                <a:spcPct val="20000"/>
              </a:spcBef>
              <a:buClr>
                <a:srgbClr val="FF0000"/>
              </a:buClr>
              <a:buSzPct val="60000"/>
              <a:buFont typeface="Courier New" pitchFamily="49" charset="0"/>
              <a:buChar char="o"/>
              <a:defRPr/>
            </a:pPr>
            <a:endParaRPr lang="es-ES_tradnl" b="1" dirty="0">
              <a:latin typeface="Tahoma" pitchFamily="34" charset="0"/>
              <a:cs typeface="Arial" charset="0"/>
            </a:endParaRPr>
          </a:p>
          <a:p>
            <a:pPr marL="342900" indent="-342900" algn="just" eaLnBrk="1" hangingPunct="1">
              <a:lnSpc>
                <a:spcPct val="90000"/>
              </a:lnSpc>
              <a:spcBef>
                <a:spcPct val="20000"/>
              </a:spcBef>
              <a:buClr>
                <a:srgbClr val="FF0000"/>
              </a:buClr>
              <a:buSzPct val="60000"/>
              <a:buFont typeface="Courier New" pitchFamily="49" charset="0"/>
              <a:buChar char="o"/>
              <a:defRPr/>
            </a:pPr>
            <a:r>
              <a:rPr lang="es-ES_tradnl" b="1" dirty="0">
                <a:latin typeface="Tahoma" pitchFamily="34" charset="0"/>
                <a:cs typeface="Arial" charset="0"/>
              </a:rPr>
              <a:t>5. El análisis de los riesgos que deben ser amparados por el contratista.</a:t>
            </a:r>
            <a:endParaRPr lang="es-ES_tradnl" b="1" dirty="0">
              <a:latin typeface="Tahoma" pitchFamily="34" charset="0"/>
              <a:cs typeface="Times New Roman" pitchFamily="18" charset="0"/>
            </a:endParaRPr>
          </a:p>
          <a:p>
            <a:pPr marL="342900" indent="-342900" eaLnBrk="1" hangingPunct="1">
              <a:lnSpc>
                <a:spcPct val="90000"/>
              </a:lnSpc>
              <a:spcBef>
                <a:spcPct val="20000"/>
              </a:spcBef>
              <a:buClr>
                <a:schemeClr val="folHlink"/>
              </a:buClr>
              <a:buSzPct val="60000"/>
              <a:buFont typeface="Wingdings" pitchFamily="2" charset="2"/>
              <a:buNone/>
              <a:defRPr/>
            </a:pPr>
            <a:endParaRPr lang="es-ES" sz="3200" b="1" dirty="0">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177605">
                                            <p:txEl>
                                              <p:pRg st="0" end="0"/>
                                            </p:txEl>
                                          </p:spTgt>
                                        </p:tgtEl>
                                        <p:attrNameLst>
                                          <p:attrName>style.visibility</p:attrName>
                                        </p:attrNameLst>
                                      </p:cBhvr>
                                      <p:to>
                                        <p:strVal val="visible"/>
                                      </p:to>
                                    </p:set>
                                    <p:anim calcmode="lin" valueType="num">
                                      <p:cBhvr additive="base">
                                        <p:cTn id="7" dur="500" fill="hold"/>
                                        <p:tgtEl>
                                          <p:spTgt spid="117760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17760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1177605">
                                            <p:txEl>
                                              <p:pRg st="1" end="1"/>
                                            </p:txEl>
                                          </p:spTgt>
                                        </p:tgtEl>
                                        <p:attrNameLst>
                                          <p:attrName>style.visibility</p:attrName>
                                        </p:attrNameLst>
                                      </p:cBhvr>
                                      <p:to>
                                        <p:strVal val="visible"/>
                                      </p:to>
                                    </p:set>
                                    <p:anim calcmode="lin" valueType="num">
                                      <p:cBhvr additive="base">
                                        <p:cTn id="13" dur="500" fill="hold"/>
                                        <p:tgtEl>
                                          <p:spTgt spid="117760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177605">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1177605">
                                            <p:txEl>
                                              <p:pRg st="2" end="2"/>
                                            </p:txEl>
                                          </p:spTgt>
                                        </p:tgtEl>
                                        <p:attrNameLst>
                                          <p:attrName>style.visibility</p:attrName>
                                        </p:attrNameLst>
                                      </p:cBhvr>
                                      <p:to>
                                        <p:strVal val="visible"/>
                                      </p:to>
                                    </p:set>
                                    <p:anim calcmode="lin" valueType="num">
                                      <p:cBhvr additive="base">
                                        <p:cTn id="19" dur="500" fill="hold"/>
                                        <p:tgtEl>
                                          <p:spTgt spid="1177605">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177605">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1177605">
                                            <p:txEl>
                                              <p:pRg st="3" end="3"/>
                                            </p:txEl>
                                          </p:spTgt>
                                        </p:tgtEl>
                                        <p:attrNameLst>
                                          <p:attrName>style.visibility</p:attrName>
                                        </p:attrNameLst>
                                      </p:cBhvr>
                                      <p:to>
                                        <p:strVal val="visible"/>
                                      </p:to>
                                    </p:set>
                                    <p:anim calcmode="lin" valueType="num">
                                      <p:cBhvr additive="base">
                                        <p:cTn id="25" dur="500" fill="hold"/>
                                        <p:tgtEl>
                                          <p:spTgt spid="1177605">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1177605">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1177605">
                                            <p:txEl>
                                              <p:pRg st="4" end="4"/>
                                            </p:txEl>
                                          </p:spTgt>
                                        </p:tgtEl>
                                        <p:attrNameLst>
                                          <p:attrName>style.visibility</p:attrName>
                                        </p:attrNameLst>
                                      </p:cBhvr>
                                      <p:to>
                                        <p:strVal val="visible"/>
                                      </p:to>
                                    </p:set>
                                    <p:anim calcmode="lin" valueType="num">
                                      <p:cBhvr additive="base">
                                        <p:cTn id="31" dur="500" fill="hold"/>
                                        <p:tgtEl>
                                          <p:spTgt spid="1177605">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1177605">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1177605">
                                            <p:txEl>
                                              <p:pRg st="6" end="6"/>
                                            </p:txEl>
                                          </p:spTgt>
                                        </p:tgtEl>
                                        <p:attrNameLst>
                                          <p:attrName>style.visibility</p:attrName>
                                        </p:attrNameLst>
                                      </p:cBhvr>
                                      <p:to>
                                        <p:strVal val="visible"/>
                                      </p:to>
                                    </p:set>
                                    <p:anim calcmode="lin" valueType="num">
                                      <p:cBhvr additive="base">
                                        <p:cTn id="37" dur="500" fill="hold"/>
                                        <p:tgtEl>
                                          <p:spTgt spid="1177605">
                                            <p:txEl>
                                              <p:pRg st="6" end="6"/>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1177605">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3" fill="hold" grpId="0" nodeType="clickEffect">
                                  <p:stCondLst>
                                    <p:cond delay="0"/>
                                  </p:stCondLst>
                                  <p:childTnLst>
                                    <p:set>
                                      <p:cBhvr>
                                        <p:cTn id="42" dur="1" fill="hold">
                                          <p:stCondLst>
                                            <p:cond delay="0"/>
                                          </p:stCondLst>
                                        </p:cTn>
                                        <p:tgtEl>
                                          <p:spTgt spid="1177605">
                                            <p:txEl>
                                              <p:pRg st="7" end="7"/>
                                            </p:txEl>
                                          </p:spTgt>
                                        </p:tgtEl>
                                        <p:attrNameLst>
                                          <p:attrName>style.visibility</p:attrName>
                                        </p:attrNameLst>
                                      </p:cBhvr>
                                      <p:to>
                                        <p:strVal val="visible"/>
                                      </p:to>
                                    </p:set>
                                    <p:anim calcmode="lin" valueType="num">
                                      <p:cBhvr additive="base">
                                        <p:cTn id="43" dur="500" fill="hold"/>
                                        <p:tgtEl>
                                          <p:spTgt spid="1177605">
                                            <p:txEl>
                                              <p:pRg st="7" end="7"/>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1177605">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grpId="0" nodeType="clickEffect">
                                  <p:stCondLst>
                                    <p:cond delay="0"/>
                                  </p:stCondLst>
                                  <p:childTnLst>
                                    <p:set>
                                      <p:cBhvr>
                                        <p:cTn id="48" dur="1" fill="hold">
                                          <p:stCondLst>
                                            <p:cond delay="0"/>
                                          </p:stCondLst>
                                        </p:cTn>
                                        <p:tgtEl>
                                          <p:spTgt spid="1177605">
                                            <p:txEl>
                                              <p:pRg st="8" end="8"/>
                                            </p:txEl>
                                          </p:spTgt>
                                        </p:tgtEl>
                                        <p:attrNameLst>
                                          <p:attrName>style.visibility</p:attrName>
                                        </p:attrNameLst>
                                      </p:cBhvr>
                                      <p:to>
                                        <p:strVal val="visible"/>
                                      </p:to>
                                    </p:set>
                                    <p:anim calcmode="lin" valueType="num">
                                      <p:cBhvr additive="base">
                                        <p:cTn id="49" dur="500" fill="hold"/>
                                        <p:tgtEl>
                                          <p:spTgt spid="1177605">
                                            <p:txEl>
                                              <p:pRg st="8" end="8"/>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1177605">
                                            <p:txEl>
                                              <p:pRg st="8" end="8"/>
                                            </p:txEl>
                                          </p:spTgt>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3" fill="hold" grpId="0" nodeType="clickEffect">
                                  <p:stCondLst>
                                    <p:cond delay="0"/>
                                  </p:stCondLst>
                                  <p:childTnLst>
                                    <p:set>
                                      <p:cBhvr>
                                        <p:cTn id="54" dur="1" fill="hold">
                                          <p:stCondLst>
                                            <p:cond delay="0"/>
                                          </p:stCondLst>
                                        </p:cTn>
                                        <p:tgtEl>
                                          <p:spTgt spid="1177605">
                                            <p:txEl>
                                              <p:pRg st="9" end="9"/>
                                            </p:txEl>
                                          </p:spTgt>
                                        </p:tgtEl>
                                        <p:attrNameLst>
                                          <p:attrName>style.visibility</p:attrName>
                                        </p:attrNameLst>
                                      </p:cBhvr>
                                      <p:to>
                                        <p:strVal val="visible"/>
                                      </p:to>
                                    </p:set>
                                    <p:anim calcmode="lin" valueType="num">
                                      <p:cBhvr additive="base">
                                        <p:cTn id="55" dur="500" fill="hold"/>
                                        <p:tgtEl>
                                          <p:spTgt spid="1177605">
                                            <p:txEl>
                                              <p:pRg st="9" end="9"/>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1177605">
                                            <p:txEl>
                                              <p:pRg st="9" end="9"/>
                                            </p:txEl>
                                          </p:spTgt>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3" fill="hold" grpId="0" nodeType="clickEffect">
                                  <p:stCondLst>
                                    <p:cond delay="0"/>
                                  </p:stCondLst>
                                  <p:childTnLst>
                                    <p:set>
                                      <p:cBhvr>
                                        <p:cTn id="60" dur="1" fill="hold">
                                          <p:stCondLst>
                                            <p:cond delay="0"/>
                                          </p:stCondLst>
                                        </p:cTn>
                                        <p:tgtEl>
                                          <p:spTgt spid="1177605">
                                            <p:txEl>
                                              <p:pRg st="10" end="10"/>
                                            </p:txEl>
                                          </p:spTgt>
                                        </p:tgtEl>
                                        <p:attrNameLst>
                                          <p:attrName>style.visibility</p:attrName>
                                        </p:attrNameLst>
                                      </p:cBhvr>
                                      <p:to>
                                        <p:strVal val="visible"/>
                                      </p:to>
                                    </p:set>
                                    <p:anim calcmode="lin" valueType="num">
                                      <p:cBhvr additive="base">
                                        <p:cTn id="61" dur="500" fill="hold"/>
                                        <p:tgtEl>
                                          <p:spTgt spid="1177605">
                                            <p:txEl>
                                              <p:pRg st="10" end="10"/>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1177605">
                                            <p:txEl>
                                              <p:pRg st="10" end="10"/>
                                            </p:txEl>
                                          </p:spTgt>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3" fill="hold" grpId="0" nodeType="clickEffect">
                                  <p:stCondLst>
                                    <p:cond delay="0"/>
                                  </p:stCondLst>
                                  <p:childTnLst>
                                    <p:set>
                                      <p:cBhvr>
                                        <p:cTn id="66" dur="1" fill="hold">
                                          <p:stCondLst>
                                            <p:cond delay="0"/>
                                          </p:stCondLst>
                                        </p:cTn>
                                        <p:tgtEl>
                                          <p:spTgt spid="1177605">
                                            <p:txEl>
                                              <p:pRg st="11" end="11"/>
                                            </p:txEl>
                                          </p:spTgt>
                                        </p:tgtEl>
                                        <p:attrNameLst>
                                          <p:attrName>style.visibility</p:attrName>
                                        </p:attrNameLst>
                                      </p:cBhvr>
                                      <p:to>
                                        <p:strVal val="visible"/>
                                      </p:to>
                                    </p:set>
                                    <p:anim calcmode="lin" valueType="num">
                                      <p:cBhvr additive="base">
                                        <p:cTn id="67" dur="500" fill="hold"/>
                                        <p:tgtEl>
                                          <p:spTgt spid="1177605">
                                            <p:txEl>
                                              <p:pRg st="11" end="11"/>
                                            </p:txEl>
                                          </p:spTgt>
                                        </p:tgtEl>
                                        <p:attrNameLst>
                                          <p:attrName>ppt_x</p:attrName>
                                        </p:attrNameLst>
                                      </p:cBhvr>
                                      <p:tavLst>
                                        <p:tav tm="0">
                                          <p:val>
                                            <p:strVal val="1+#ppt_w/2"/>
                                          </p:val>
                                        </p:tav>
                                        <p:tav tm="100000">
                                          <p:val>
                                            <p:strVal val="#ppt_x"/>
                                          </p:val>
                                        </p:tav>
                                      </p:tavLst>
                                    </p:anim>
                                    <p:anim calcmode="lin" valueType="num">
                                      <p:cBhvr additive="base">
                                        <p:cTn id="68" dur="500" fill="hold"/>
                                        <p:tgtEl>
                                          <p:spTgt spid="1177605">
                                            <p:txEl>
                                              <p:pRg st="11" end="11"/>
                                            </p:txEl>
                                          </p:spTgt>
                                        </p:tgtEl>
                                        <p:attrNameLst>
                                          <p:attrName>ppt_y</p:attrName>
                                        </p:attrNameLst>
                                      </p:cBhvr>
                                      <p:tavLst>
                                        <p:tav tm="0">
                                          <p:val>
                                            <p:strVal val="0-#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3" fill="hold" grpId="0" nodeType="clickEffect">
                                  <p:stCondLst>
                                    <p:cond delay="0"/>
                                  </p:stCondLst>
                                  <p:childTnLst>
                                    <p:set>
                                      <p:cBhvr>
                                        <p:cTn id="72" dur="1" fill="hold">
                                          <p:stCondLst>
                                            <p:cond delay="0"/>
                                          </p:stCondLst>
                                        </p:cTn>
                                        <p:tgtEl>
                                          <p:spTgt spid="1177605">
                                            <p:txEl>
                                              <p:pRg st="13" end="13"/>
                                            </p:txEl>
                                          </p:spTgt>
                                        </p:tgtEl>
                                        <p:attrNameLst>
                                          <p:attrName>style.visibility</p:attrName>
                                        </p:attrNameLst>
                                      </p:cBhvr>
                                      <p:to>
                                        <p:strVal val="visible"/>
                                      </p:to>
                                    </p:set>
                                    <p:anim calcmode="lin" valueType="num">
                                      <p:cBhvr additive="base">
                                        <p:cTn id="73" dur="500" fill="hold"/>
                                        <p:tgtEl>
                                          <p:spTgt spid="1177605">
                                            <p:txEl>
                                              <p:pRg st="13" end="13"/>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1177605">
                                            <p:txEl>
                                              <p:pRg st="13" end="13"/>
                                            </p:txEl>
                                          </p:spTgt>
                                        </p:tgtEl>
                                        <p:attrNameLst>
                                          <p:attrName>ppt_y</p:attrName>
                                        </p:attrNameLst>
                                      </p:cBhvr>
                                      <p:tavLst>
                                        <p:tav tm="0">
                                          <p:val>
                                            <p:strVal val="0-#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3" fill="hold" grpId="0" nodeType="clickEffect">
                                  <p:stCondLst>
                                    <p:cond delay="0"/>
                                  </p:stCondLst>
                                  <p:childTnLst>
                                    <p:set>
                                      <p:cBhvr>
                                        <p:cTn id="78" dur="1" fill="hold">
                                          <p:stCondLst>
                                            <p:cond delay="0"/>
                                          </p:stCondLst>
                                        </p:cTn>
                                        <p:tgtEl>
                                          <p:spTgt spid="1177605">
                                            <p:txEl>
                                              <p:pRg st="15" end="15"/>
                                            </p:txEl>
                                          </p:spTgt>
                                        </p:tgtEl>
                                        <p:attrNameLst>
                                          <p:attrName>style.visibility</p:attrName>
                                        </p:attrNameLst>
                                      </p:cBhvr>
                                      <p:to>
                                        <p:strVal val="visible"/>
                                      </p:to>
                                    </p:set>
                                    <p:anim calcmode="lin" valueType="num">
                                      <p:cBhvr additive="base">
                                        <p:cTn id="79" dur="500" fill="hold"/>
                                        <p:tgtEl>
                                          <p:spTgt spid="1177605">
                                            <p:txEl>
                                              <p:pRg st="15" end="15"/>
                                            </p:txEl>
                                          </p:spTgt>
                                        </p:tgtEl>
                                        <p:attrNameLst>
                                          <p:attrName>ppt_x</p:attrName>
                                        </p:attrNameLst>
                                      </p:cBhvr>
                                      <p:tavLst>
                                        <p:tav tm="0">
                                          <p:val>
                                            <p:strVal val="1+#ppt_w/2"/>
                                          </p:val>
                                        </p:tav>
                                        <p:tav tm="100000">
                                          <p:val>
                                            <p:strVal val="#ppt_x"/>
                                          </p:val>
                                        </p:tav>
                                      </p:tavLst>
                                    </p:anim>
                                    <p:anim calcmode="lin" valueType="num">
                                      <p:cBhvr additive="base">
                                        <p:cTn id="80" dur="500" fill="hold"/>
                                        <p:tgtEl>
                                          <p:spTgt spid="1177605">
                                            <p:txEl>
                                              <p:pRg st="15" end="15"/>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05" grpId="0" build="p" bldLvl="2"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00355" name="3 Marcador de número de diapositiva"/>
          <p:cNvSpPr>
            <a:spLocks noGrp="1"/>
          </p:cNvSpPr>
          <p:nvPr>
            <p:ph type="sldNum" sz="quarter" idx="12"/>
          </p:nvPr>
        </p:nvSpPr>
        <p:spPr/>
        <p:txBody>
          <a:bodyPr/>
          <a:lstStyle/>
          <a:p>
            <a:pPr>
              <a:defRPr/>
            </a:pPr>
            <a:fld id="{7C1BFDA0-1C9C-425C-86D6-3F8F2C5B9F3A}" type="slidenum">
              <a:rPr lang="es-ES"/>
              <a:pPr>
                <a:defRPr/>
              </a:pPr>
              <a:t>50</a:t>
            </a:fld>
            <a:endParaRPr lang="es-ES"/>
          </a:p>
        </p:txBody>
      </p:sp>
      <p:sp>
        <p:nvSpPr>
          <p:cNvPr id="100356" name="Rectangle 4"/>
          <p:cNvSpPr>
            <a:spLocks noChangeArrowheads="1"/>
          </p:cNvSpPr>
          <p:nvPr/>
        </p:nvSpPr>
        <p:spPr bwMode="auto">
          <a:xfrm>
            <a:off x="1066800" y="838200"/>
            <a:ext cx="7772400" cy="1371600"/>
          </a:xfrm>
          <a:prstGeom prst="rect">
            <a:avLst/>
          </a:prstGeom>
          <a:noFill/>
          <a:ln w="9525">
            <a:noFill/>
            <a:miter lim="800000"/>
            <a:headEnd/>
            <a:tailEnd/>
          </a:ln>
        </p:spPr>
        <p:txBody>
          <a:bodyPr anchor="b"/>
          <a:lstStyle/>
          <a:p>
            <a:pPr eaLnBrk="1" hangingPunct="1">
              <a:defRPr/>
            </a:pPr>
            <a:r>
              <a:rPr lang="es-MX" sz="3600" b="1" dirty="0">
                <a:solidFill>
                  <a:schemeClr val="bg1">
                    <a:lumMod val="50000"/>
                  </a:schemeClr>
                </a:solidFill>
                <a:latin typeface="Tahoma" pitchFamily="34" charset="0"/>
              </a:rPr>
              <a:t>BANCO DE PROGRAMAS Y PROYECTOS</a:t>
            </a:r>
            <a:endParaRPr lang="es-ES" sz="3600" b="1" dirty="0">
              <a:solidFill>
                <a:schemeClr val="bg1">
                  <a:lumMod val="50000"/>
                </a:schemeClr>
              </a:solidFill>
              <a:latin typeface="Tahoma" pitchFamily="34" charset="0"/>
            </a:endParaRPr>
          </a:p>
        </p:txBody>
      </p:sp>
      <p:sp>
        <p:nvSpPr>
          <p:cNvPr id="1178629" name="Rectangle 5"/>
          <p:cNvSpPr>
            <a:spLocks noChangeArrowheads="1"/>
          </p:cNvSpPr>
          <p:nvPr/>
        </p:nvSpPr>
        <p:spPr bwMode="auto">
          <a:xfrm>
            <a:off x="1258888" y="2420938"/>
            <a:ext cx="7162800" cy="3702050"/>
          </a:xfrm>
          <a:prstGeom prst="rect">
            <a:avLst/>
          </a:prstGeom>
          <a:noFill/>
          <a:ln w="9525">
            <a:noFill/>
            <a:miter lim="800000"/>
            <a:headEnd/>
            <a:tailEnd/>
          </a:ln>
        </p:spPr>
        <p:txBody>
          <a:bodyPr/>
          <a:lstStyle/>
          <a:p>
            <a:pPr marL="342900" indent="-342900" algn="just" eaLnBrk="1" hangingPunct="1">
              <a:spcBef>
                <a:spcPct val="20000"/>
              </a:spcBef>
              <a:buClr>
                <a:schemeClr val="folHlink"/>
              </a:buClr>
              <a:buSzPct val="60000"/>
              <a:buFont typeface="Wingdings" pitchFamily="2" charset="2"/>
              <a:buNone/>
            </a:pPr>
            <a:r>
              <a:rPr lang="es-CO" sz="3200" b="1">
                <a:latin typeface="Tahoma" pitchFamily="34" charset="0"/>
              </a:rPr>
              <a:t>    Es un sistema de información sobre programas y proyectos de inversión pública, viables técnica, financiera, económica, social, institucional y ambientalmente,  financiados o susceptibles de ser financiados con recursos del presupuesto.</a:t>
            </a:r>
            <a:endParaRPr lang="es-ES" sz="3200" b="1">
              <a:latin typeface="Tahoma" pitchFamily="34" charset="0"/>
            </a:endParaRPr>
          </a:p>
          <a:p>
            <a:pPr marL="342900" indent="-342900" eaLnBrk="1" hangingPunct="1">
              <a:spcBef>
                <a:spcPct val="20000"/>
              </a:spcBef>
              <a:buClr>
                <a:schemeClr val="folHlink"/>
              </a:buClr>
              <a:buSzPct val="60000"/>
              <a:buFont typeface="Wingdings" pitchFamily="2" charset="2"/>
              <a:buNone/>
            </a:pPr>
            <a:endParaRPr lang="es-ES" sz="3200"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78629">
                                            <p:txEl>
                                              <p:pRg st="0" end="0"/>
                                            </p:txEl>
                                          </p:spTgt>
                                        </p:tgtEl>
                                        <p:attrNameLst>
                                          <p:attrName>style.visibility</p:attrName>
                                        </p:attrNameLst>
                                      </p:cBhvr>
                                      <p:to>
                                        <p:strVal val="visible"/>
                                      </p:to>
                                    </p:set>
                                    <p:anim calcmode="lin" valueType="num">
                                      <p:cBhvr additive="base">
                                        <p:cTn id="7" dur="500" fill="hold"/>
                                        <p:tgtEl>
                                          <p:spTgt spid="117862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7862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8629"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2 Marcador de pie de página"/>
          <p:cNvSpPr>
            <a:spLocks noGrp="1"/>
          </p:cNvSpPr>
          <p:nvPr>
            <p:ph type="ftr" sz="quarter" idx="11"/>
          </p:nvPr>
        </p:nvSpPr>
        <p:spPr/>
        <p:txBody>
          <a:bodyPr/>
          <a:lstStyle/>
          <a:p>
            <a:pPr>
              <a:defRPr/>
            </a:pPr>
            <a:r>
              <a:rPr lang="es-ES"/>
              <a:t>1</a:t>
            </a:r>
          </a:p>
        </p:txBody>
      </p:sp>
      <p:sp>
        <p:nvSpPr>
          <p:cNvPr id="101379" name="3 Marcador de número de diapositiva"/>
          <p:cNvSpPr>
            <a:spLocks noGrp="1"/>
          </p:cNvSpPr>
          <p:nvPr>
            <p:ph type="sldNum" sz="quarter" idx="12"/>
          </p:nvPr>
        </p:nvSpPr>
        <p:spPr/>
        <p:txBody>
          <a:bodyPr/>
          <a:lstStyle/>
          <a:p>
            <a:pPr>
              <a:defRPr/>
            </a:pPr>
            <a:fld id="{3CCB16DE-64B6-476D-936C-36ACC6FE6B10}" type="slidenum">
              <a:rPr lang="es-ES"/>
              <a:pPr>
                <a:defRPr/>
              </a:pPr>
              <a:t>51</a:t>
            </a:fld>
            <a:endParaRPr lang="es-ES"/>
          </a:p>
        </p:txBody>
      </p:sp>
      <p:sp>
        <p:nvSpPr>
          <p:cNvPr id="97284" name="Rectangle 4"/>
          <p:cNvSpPr>
            <a:spLocks noChangeArrowheads="1"/>
          </p:cNvSpPr>
          <p:nvPr/>
        </p:nvSpPr>
        <p:spPr bwMode="auto">
          <a:xfrm>
            <a:off x="539750" y="260350"/>
            <a:ext cx="7720013" cy="1152525"/>
          </a:xfrm>
          <a:prstGeom prst="rect">
            <a:avLst/>
          </a:prstGeom>
          <a:noFill/>
          <a:ln w="9525">
            <a:noFill/>
            <a:miter lim="800000"/>
            <a:headEnd/>
            <a:tailEnd/>
          </a:ln>
        </p:spPr>
        <p:txBody>
          <a:bodyPr anchor="b"/>
          <a:lstStyle/>
          <a:p>
            <a:pPr eaLnBrk="1" hangingPunct="1"/>
            <a:r>
              <a:rPr lang="es-MX" sz="3200" b="1">
                <a:latin typeface="Tahoma" pitchFamily="34" charset="0"/>
              </a:rPr>
              <a:t>BANCO DE PROGRAMAS Y PROYECTOS</a:t>
            </a:r>
            <a:endParaRPr lang="es-ES" sz="3200" b="1">
              <a:latin typeface="Tahoma" pitchFamily="34" charset="0"/>
            </a:endParaRPr>
          </a:p>
        </p:txBody>
      </p:sp>
      <p:sp>
        <p:nvSpPr>
          <p:cNvPr id="1179653" name="Rectangle 5"/>
          <p:cNvSpPr>
            <a:spLocks noChangeArrowheads="1"/>
          </p:cNvSpPr>
          <p:nvPr/>
        </p:nvSpPr>
        <p:spPr bwMode="auto">
          <a:xfrm>
            <a:off x="468313" y="1628775"/>
            <a:ext cx="8064500" cy="4752975"/>
          </a:xfrm>
          <a:prstGeom prst="rect">
            <a:avLst/>
          </a:prstGeom>
          <a:noFill/>
          <a:ln w="9525">
            <a:noFill/>
            <a:miter lim="800000"/>
            <a:headEnd/>
            <a:tailEnd/>
          </a:ln>
        </p:spPr>
        <p:txBody>
          <a:bodyPr/>
          <a:lstStyle/>
          <a:p>
            <a:pPr marL="342900" indent="-342900" algn="just" eaLnBrk="1" hangingPunct="1">
              <a:spcBef>
                <a:spcPct val="20000"/>
              </a:spcBef>
              <a:buClr>
                <a:schemeClr val="folHlink"/>
              </a:buClr>
              <a:buSzPct val="60000"/>
              <a:buFont typeface="Wingdings" pitchFamily="2" charset="2"/>
              <a:buChar char="n"/>
            </a:pPr>
            <a:r>
              <a:rPr lang="es-CO" sz="2500" b="1">
                <a:latin typeface="Tahoma" pitchFamily="34" charset="0"/>
              </a:rPr>
              <a:t>Ley 179 del 30 de diciembre de 1994 Modifica el art 31 de la ley 38/89, disponiendo que no se podrá ejecutar ningún programa o proyecto que haga parte del presupuesto hasta tanto no se encuentre evaluado por el órgano competente registrado en el Banco de Programas y Proyectos (art 23).</a:t>
            </a:r>
          </a:p>
          <a:p>
            <a:pPr marL="342900" indent="-342900" algn="just" eaLnBrk="1" hangingPunct="1">
              <a:spcBef>
                <a:spcPct val="20000"/>
              </a:spcBef>
              <a:buClr>
                <a:schemeClr val="folHlink"/>
              </a:buClr>
              <a:buSzPct val="60000"/>
              <a:buFont typeface="Wingdings" pitchFamily="2" charset="2"/>
              <a:buChar char="n"/>
            </a:pPr>
            <a:r>
              <a:rPr lang="es-CO" sz="2500" b="1">
                <a:latin typeface="Tahoma" pitchFamily="34" charset="0"/>
              </a:rPr>
              <a:t>Ley 225 del 20 de diciembre de 1995 Establece la obligatoriedad de las entidades de organizar y poner en funcionamiento sus propios bancos de programas y proyectos de inversión pública (art 49). </a:t>
            </a:r>
            <a:endParaRPr lang="es-ES" sz="2500" b="1">
              <a:latin typeface="Tahoma" pitchFamily="34" charset="0"/>
            </a:endParaRPr>
          </a:p>
          <a:p>
            <a:pPr marL="342900" indent="-342900" eaLnBrk="1" hangingPunct="1">
              <a:spcBef>
                <a:spcPct val="20000"/>
              </a:spcBef>
              <a:buClr>
                <a:schemeClr val="folHlink"/>
              </a:buClr>
              <a:buSzPct val="60000"/>
              <a:buFont typeface="Wingdings" pitchFamily="2" charset="2"/>
              <a:buChar char="n"/>
            </a:pPr>
            <a:endParaRPr lang="es-ES" sz="2500"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79653">
                                            <p:txEl>
                                              <p:pRg st="0" end="0"/>
                                            </p:txEl>
                                          </p:spTgt>
                                        </p:tgtEl>
                                        <p:attrNameLst>
                                          <p:attrName>style.visibility</p:attrName>
                                        </p:attrNameLst>
                                      </p:cBhvr>
                                      <p:to>
                                        <p:strVal val="visible"/>
                                      </p:to>
                                    </p:set>
                                    <p:anim calcmode="lin" valueType="num">
                                      <p:cBhvr>
                                        <p:cTn id="7" dur="1000" fill="hold"/>
                                        <p:tgtEl>
                                          <p:spTgt spid="117965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17965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17965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7965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179653">
                                            <p:txEl>
                                              <p:pRg st="1" end="1"/>
                                            </p:txEl>
                                          </p:spTgt>
                                        </p:tgtEl>
                                        <p:attrNameLst>
                                          <p:attrName>style.visibility</p:attrName>
                                        </p:attrNameLst>
                                      </p:cBhvr>
                                      <p:to>
                                        <p:strVal val="visible"/>
                                      </p:to>
                                    </p:set>
                                    <p:anim calcmode="lin" valueType="num">
                                      <p:cBhvr>
                                        <p:cTn id="15" dur="1000" fill="hold"/>
                                        <p:tgtEl>
                                          <p:spTgt spid="117965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117965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117965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17965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9653" grpId="0" build="p" bldLvl="2"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16739" name="3 Marcador de número de diapositiva"/>
          <p:cNvSpPr>
            <a:spLocks noGrp="1"/>
          </p:cNvSpPr>
          <p:nvPr>
            <p:ph type="sldNum" sz="quarter" idx="12"/>
          </p:nvPr>
        </p:nvSpPr>
        <p:spPr/>
        <p:txBody>
          <a:bodyPr/>
          <a:lstStyle/>
          <a:p>
            <a:pPr>
              <a:defRPr/>
            </a:pPr>
            <a:fld id="{6F79FF39-FCC7-4007-8EB5-D6D3A912EBFE}" type="slidenum">
              <a:rPr lang="es-ES"/>
              <a:pPr>
                <a:defRPr/>
              </a:pPr>
              <a:t>52</a:t>
            </a:fld>
            <a:endParaRPr lang="es-ES"/>
          </a:p>
        </p:txBody>
      </p:sp>
      <p:sp>
        <p:nvSpPr>
          <p:cNvPr id="116740" name="Text Box 4"/>
          <p:cNvSpPr txBox="1">
            <a:spLocks noChangeArrowheads="1"/>
          </p:cNvSpPr>
          <p:nvPr/>
        </p:nvSpPr>
        <p:spPr bwMode="auto">
          <a:xfrm>
            <a:off x="1958975" y="777875"/>
            <a:ext cx="5492750" cy="830263"/>
          </a:xfrm>
          <a:prstGeom prst="rect">
            <a:avLst/>
          </a:prstGeom>
          <a:noFill/>
          <a:ln w="9525">
            <a:noFill/>
            <a:miter lim="800000"/>
            <a:headEnd/>
            <a:tailEnd/>
          </a:ln>
        </p:spPr>
        <p:txBody>
          <a:bodyPr>
            <a:spAutoFit/>
          </a:bodyPr>
          <a:lstStyle/>
          <a:p>
            <a:pPr algn="ctr" eaLnBrk="1" hangingPunct="1">
              <a:defRPr/>
            </a:pPr>
            <a:r>
              <a:rPr lang="es-CO" sz="2400" b="1" dirty="0">
                <a:solidFill>
                  <a:schemeClr val="bg1">
                    <a:lumMod val="50000"/>
                  </a:schemeClr>
                </a:solidFill>
                <a:latin typeface="Tahoma" pitchFamily="34" charset="0"/>
              </a:rPr>
              <a:t>ELABORACIÓN DE PLIEGOS DE CONDICIONES</a:t>
            </a:r>
            <a:endParaRPr lang="es-ES" sz="2400" b="1" dirty="0">
              <a:solidFill>
                <a:schemeClr val="bg1">
                  <a:lumMod val="50000"/>
                </a:schemeClr>
              </a:solidFill>
              <a:latin typeface="Tahoma" pitchFamily="34" charset="0"/>
            </a:endParaRPr>
          </a:p>
        </p:txBody>
      </p:sp>
      <p:sp>
        <p:nvSpPr>
          <p:cNvPr id="112645" name="Rectangle 5"/>
          <p:cNvSpPr>
            <a:spLocks noChangeArrowheads="1"/>
          </p:cNvSpPr>
          <p:nvPr/>
        </p:nvSpPr>
        <p:spPr bwMode="auto">
          <a:xfrm>
            <a:off x="1516063" y="2581275"/>
            <a:ext cx="2087562" cy="2376488"/>
          </a:xfrm>
          <a:prstGeom prst="rect">
            <a:avLst/>
          </a:prstGeom>
          <a:noFill/>
          <a:ln w="9525">
            <a:solidFill>
              <a:schemeClr val="tx1"/>
            </a:solidFill>
            <a:miter lim="800000"/>
            <a:headEnd/>
            <a:tailEnd/>
          </a:ln>
        </p:spPr>
        <p:txBody>
          <a:bodyPr wrap="none" anchor="ctr"/>
          <a:lstStyle/>
          <a:p>
            <a:pPr eaLnBrk="1" hangingPunct="1"/>
            <a:r>
              <a:rPr lang="es-CO" sz="1800" b="1">
                <a:solidFill>
                  <a:srgbClr val="FF0000"/>
                </a:solidFill>
              </a:rPr>
              <a:t>ELABORACIÓN </a:t>
            </a:r>
          </a:p>
          <a:p>
            <a:pPr eaLnBrk="1" hangingPunct="1"/>
            <a:r>
              <a:rPr lang="es-CO" sz="1800" b="1">
                <a:solidFill>
                  <a:srgbClr val="FF0000"/>
                </a:solidFill>
              </a:rPr>
              <a:t>PREVIA DE LAS</a:t>
            </a:r>
          </a:p>
          <a:p>
            <a:pPr eaLnBrk="1" hangingPunct="1"/>
            <a:r>
              <a:rPr lang="es-CO" sz="1800" b="1">
                <a:solidFill>
                  <a:srgbClr val="FF0000"/>
                </a:solidFill>
              </a:rPr>
              <a:t> CONDICIONES</a:t>
            </a:r>
          </a:p>
          <a:p>
            <a:pPr eaLnBrk="1" hangingPunct="1"/>
            <a:r>
              <a:rPr lang="es-CO" sz="1800" b="1">
                <a:solidFill>
                  <a:srgbClr val="FF0000"/>
                </a:solidFill>
              </a:rPr>
              <a:t> NORMATIVAS</a:t>
            </a:r>
          </a:p>
          <a:p>
            <a:pPr eaLnBrk="1" hangingPunct="1"/>
            <a:r>
              <a:rPr lang="es-CO" sz="1800" b="1">
                <a:solidFill>
                  <a:srgbClr val="FF0000"/>
                </a:solidFill>
              </a:rPr>
              <a:t> RECTORAS DEL</a:t>
            </a:r>
          </a:p>
          <a:p>
            <a:pPr eaLnBrk="1" hangingPunct="1"/>
            <a:r>
              <a:rPr lang="es-CO" sz="1800" b="1">
                <a:solidFill>
                  <a:srgbClr val="FF0000"/>
                </a:solidFill>
              </a:rPr>
              <a:t>CONTRATO</a:t>
            </a:r>
            <a:endParaRPr lang="es-ES" sz="1800" b="1">
              <a:solidFill>
                <a:srgbClr val="FF0000"/>
              </a:solidFill>
            </a:endParaRPr>
          </a:p>
        </p:txBody>
      </p:sp>
      <p:sp>
        <p:nvSpPr>
          <p:cNvPr id="112646" name="AutoShape 6"/>
          <p:cNvSpPr>
            <a:spLocks/>
          </p:cNvSpPr>
          <p:nvPr/>
        </p:nvSpPr>
        <p:spPr bwMode="auto">
          <a:xfrm>
            <a:off x="3643313" y="2286000"/>
            <a:ext cx="720725" cy="3095625"/>
          </a:xfrm>
          <a:prstGeom prst="leftBrace">
            <a:avLst>
              <a:gd name="adj1" fmla="val 35793"/>
              <a:gd name="adj2" fmla="val 50000"/>
            </a:avLst>
          </a:prstGeom>
          <a:noFill/>
          <a:ln w="9525">
            <a:solidFill>
              <a:schemeClr val="tx1"/>
            </a:solidFill>
            <a:round/>
            <a:headEnd/>
            <a:tailEnd/>
          </a:ln>
        </p:spPr>
        <p:txBody>
          <a:bodyPr wrap="none" anchor="ctr"/>
          <a:lstStyle/>
          <a:p>
            <a:endParaRPr lang="es-ES"/>
          </a:p>
        </p:txBody>
      </p:sp>
      <p:sp>
        <p:nvSpPr>
          <p:cNvPr id="112647" name="Text Box 7"/>
          <p:cNvSpPr txBox="1">
            <a:spLocks noChangeArrowheads="1"/>
          </p:cNvSpPr>
          <p:nvPr/>
        </p:nvSpPr>
        <p:spPr bwMode="auto">
          <a:xfrm>
            <a:off x="4200525" y="2573338"/>
            <a:ext cx="2324100" cy="2563812"/>
          </a:xfrm>
          <a:prstGeom prst="rect">
            <a:avLst/>
          </a:prstGeom>
          <a:noFill/>
          <a:ln w="9525">
            <a:noFill/>
            <a:miter lim="800000"/>
            <a:headEnd/>
            <a:tailEnd/>
          </a:ln>
        </p:spPr>
        <p:txBody>
          <a:bodyPr>
            <a:spAutoFit/>
          </a:bodyPr>
          <a:lstStyle/>
          <a:p>
            <a:pPr eaLnBrk="1" hangingPunct="1">
              <a:buFontTx/>
              <a:buChar char="•"/>
            </a:pPr>
            <a:r>
              <a:rPr lang="es-CO" sz="1800" b="1"/>
              <a:t> ESCOGENCIA</a:t>
            </a:r>
          </a:p>
          <a:p>
            <a:pPr eaLnBrk="1" hangingPunct="1">
              <a:buFontTx/>
              <a:buChar char="•"/>
            </a:pPr>
            <a:endParaRPr lang="es-CO" sz="1800" b="1"/>
          </a:p>
          <a:p>
            <a:pPr eaLnBrk="1" hangingPunct="1">
              <a:buFontTx/>
              <a:buChar char="•"/>
            </a:pPr>
            <a:r>
              <a:rPr lang="es-CO" sz="1800" b="1"/>
              <a:t>CELEBRACION</a:t>
            </a:r>
          </a:p>
          <a:p>
            <a:pPr eaLnBrk="1" hangingPunct="1">
              <a:buFontTx/>
              <a:buChar char="•"/>
            </a:pPr>
            <a:endParaRPr lang="es-CO" sz="1800" b="1"/>
          </a:p>
          <a:p>
            <a:pPr eaLnBrk="1" hangingPunct="1">
              <a:buFontTx/>
              <a:buChar char="•"/>
            </a:pPr>
            <a:r>
              <a:rPr lang="es-CO" sz="1800" b="1"/>
              <a:t>EJECUCION</a:t>
            </a:r>
          </a:p>
          <a:p>
            <a:pPr eaLnBrk="1" hangingPunct="1">
              <a:buFontTx/>
              <a:buChar char="•"/>
            </a:pPr>
            <a:endParaRPr lang="es-CO" sz="1800" b="1"/>
          </a:p>
          <a:p>
            <a:pPr eaLnBrk="1" hangingPunct="1">
              <a:buFontTx/>
              <a:buChar char="•"/>
            </a:pPr>
            <a:r>
              <a:rPr lang="es-CO" sz="1800" b="1"/>
              <a:t>LIQUIDACION</a:t>
            </a:r>
          </a:p>
          <a:p>
            <a:pPr eaLnBrk="1" hangingPunct="1">
              <a:buFontTx/>
              <a:buChar char="•"/>
            </a:pPr>
            <a:endParaRPr lang="es-CO" sz="1800" b="1"/>
          </a:p>
          <a:p>
            <a:pPr eaLnBrk="1" hangingPunct="1">
              <a:buFontTx/>
              <a:buChar char="•"/>
            </a:pPr>
            <a:endParaRPr lang="es-ES" sz="1800" b="1"/>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17763" name="3 Marcador de número de diapositiva"/>
          <p:cNvSpPr>
            <a:spLocks noGrp="1"/>
          </p:cNvSpPr>
          <p:nvPr>
            <p:ph type="sldNum" sz="quarter" idx="12"/>
          </p:nvPr>
        </p:nvSpPr>
        <p:spPr/>
        <p:txBody>
          <a:bodyPr/>
          <a:lstStyle/>
          <a:p>
            <a:pPr>
              <a:defRPr/>
            </a:pPr>
            <a:fld id="{B3E573BF-91D6-4E61-AB3C-B1FF0E429D41}" type="slidenum">
              <a:rPr lang="es-ES"/>
              <a:pPr>
                <a:defRPr/>
              </a:pPr>
              <a:t>53</a:t>
            </a:fld>
            <a:endParaRPr lang="es-ES"/>
          </a:p>
        </p:txBody>
      </p:sp>
      <p:sp>
        <p:nvSpPr>
          <p:cNvPr id="113668" name="Rectangle 4"/>
          <p:cNvSpPr>
            <a:spLocks noChangeArrowheads="1"/>
          </p:cNvSpPr>
          <p:nvPr/>
        </p:nvSpPr>
        <p:spPr bwMode="auto">
          <a:xfrm>
            <a:off x="1284288" y="2717800"/>
            <a:ext cx="2087562" cy="1368425"/>
          </a:xfrm>
          <a:prstGeom prst="rect">
            <a:avLst/>
          </a:prstGeom>
          <a:solidFill>
            <a:srgbClr val="FF0000"/>
          </a:solidFill>
          <a:ln w="9525">
            <a:solidFill>
              <a:schemeClr val="tx1"/>
            </a:solidFill>
            <a:miter lim="800000"/>
            <a:headEnd/>
            <a:tailEnd/>
          </a:ln>
        </p:spPr>
        <p:txBody>
          <a:bodyPr wrap="none" anchor="ctr"/>
          <a:lstStyle/>
          <a:p>
            <a:pPr eaLnBrk="1" hangingPunct="1"/>
            <a:r>
              <a:rPr lang="es-CO" sz="1800" b="1">
                <a:solidFill>
                  <a:schemeClr val="bg1"/>
                </a:solidFill>
              </a:rPr>
              <a:t>DISPOSICIONES</a:t>
            </a:r>
            <a:endParaRPr lang="es-ES" sz="1800" b="1">
              <a:solidFill>
                <a:schemeClr val="bg1"/>
              </a:solidFill>
            </a:endParaRPr>
          </a:p>
        </p:txBody>
      </p:sp>
      <p:sp>
        <p:nvSpPr>
          <p:cNvPr id="113669" name="AutoShape 5"/>
          <p:cNvSpPr>
            <a:spLocks/>
          </p:cNvSpPr>
          <p:nvPr/>
        </p:nvSpPr>
        <p:spPr bwMode="auto">
          <a:xfrm>
            <a:off x="3516313" y="1927225"/>
            <a:ext cx="576262" cy="2951163"/>
          </a:xfrm>
          <a:prstGeom prst="leftBrace">
            <a:avLst>
              <a:gd name="adj1" fmla="val 42677"/>
              <a:gd name="adj2" fmla="val 50000"/>
            </a:avLst>
          </a:prstGeom>
          <a:noFill/>
          <a:ln w="9525">
            <a:solidFill>
              <a:schemeClr val="tx1"/>
            </a:solidFill>
            <a:round/>
            <a:headEnd/>
            <a:tailEnd/>
          </a:ln>
        </p:spPr>
        <p:txBody>
          <a:bodyPr wrap="none" anchor="ctr"/>
          <a:lstStyle/>
          <a:p>
            <a:endParaRPr lang="es-ES"/>
          </a:p>
        </p:txBody>
      </p:sp>
      <p:sp>
        <p:nvSpPr>
          <p:cNvPr id="113670" name="Text Box 6"/>
          <p:cNvSpPr txBox="1">
            <a:spLocks noChangeArrowheads="1"/>
          </p:cNvSpPr>
          <p:nvPr/>
        </p:nvSpPr>
        <p:spPr bwMode="auto">
          <a:xfrm>
            <a:off x="4143375" y="2214563"/>
            <a:ext cx="2684463" cy="2014537"/>
          </a:xfrm>
          <a:prstGeom prst="rect">
            <a:avLst/>
          </a:prstGeom>
          <a:noFill/>
          <a:ln w="9525">
            <a:noFill/>
            <a:miter lim="800000"/>
            <a:headEnd/>
            <a:tailEnd/>
          </a:ln>
        </p:spPr>
        <p:txBody>
          <a:bodyPr>
            <a:spAutoFit/>
          </a:bodyPr>
          <a:lstStyle/>
          <a:p>
            <a:pPr eaLnBrk="1" hangingPunct="1">
              <a:buFontTx/>
              <a:buChar char="•"/>
            </a:pPr>
            <a:r>
              <a:rPr lang="es-CO" sz="1800" b="1"/>
              <a:t> TECNICAS</a:t>
            </a:r>
          </a:p>
          <a:p>
            <a:pPr eaLnBrk="1" hangingPunct="1">
              <a:buFontTx/>
              <a:buChar char="•"/>
            </a:pPr>
            <a:endParaRPr lang="es-CO" sz="1800" b="1"/>
          </a:p>
          <a:p>
            <a:pPr eaLnBrk="1" hangingPunct="1">
              <a:buFontTx/>
              <a:buChar char="•"/>
            </a:pPr>
            <a:r>
              <a:rPr lang="es-CO" sz="1800" b="1"/>
              <a:t>FINANCIERAS</a:t>
            </a:r>
          </a:p>
          <a:p>
            <a:pPr eaLnBrk="1" hangingPunct="1">
              <a:buFontTx/>
              <a:buChar char="•"/>
            </a:pPr>
            <a:endParaRPr lang="es-CO" sz="1800" b="1"/>
          </a:p>
          <a:p>
            <a:pPr eaLnBrk="1" hangingPunct="1">
              <a:buFontTx/>
              <a:buChar char="•"/>
            </a:pPr>
            <a:r>
              <a:rPr lang="es-CO" sz="1800" b="1"/>
              <a:t>ADMINISTRATIVAS</a:t>
            </a:r>
          </a:p>
          <a:p>
            <a:pPr eaLnBrk="1" hangingPunct="1">
              <a:buFontTx/>
              <a:buChar char="•"/>
            </a:pPr>
            <a:endParaRPr lang="es-CO" sz="1800" b="1"/>
          </a:p>
          <a:p>
            <a:pPr eaLnBrk="1" hangingPunct="1">
              <a:buFontTx/>
              <a:buChar char="•"/>
            </a:pPr>
            <a:r>
              <a:rPr lang="es-CO" sz="1800" b="1"/>
              <a:t>JURIDICAS</a:t>
            </a:r>
            <a:endParaRPr lang="es-ES" sz="1800" b="1"/>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21859" name="3 Marcador de número de diapositiva"/>
          <p:cNvSpPr>
            <a:spLocks noGrp="1"/>
          </p:cNvSpPr>
          <p:nvPr>
            <p:ph type="sldNum" sz="quarter" idx="12"/>
          </p:nvPr>
        </p:nvSpPr>
        <p:spPr/>
        <p:txBody>
          <a:bodyPr/>
          <a:lstStyle/>
          <a:p>
            <a:pPr>
              <a:defRPr/>
            </a:pPr>
            <a:fld id="{23EA6613-19BD-4C7A-9072-8E2610C37D87}" type="slidenum">
              <a:rPr lang="es-ES"/>
              <a:pPr>
                <a:defRPr/>
              </a:pPr>
              <a:t>54</a:t>
            </a:fld>
            <a:endParaRPr lang="es-ES"/>
          </a:p>
        </p:txBody>
      </p:sp>
      <p:sp>
        <p:nvSpPr>
          <p:cNvPr id="121860" name="Text Box 4"/>
          <p:cNvSpPr txBox="1">
            <a:spLocks noChangeArrowheads="1"/>
          </p:cNvSpPr>
          <p:nvPr/>
        </p:nvSpPr>
        <p:spPr bwMode="auto">
          <a:xfrm>
            <a:off x="1455738" y="692150"/>
            <a:ext cx="6376987" cy="457200"/>
          </a:xfrm>
          <a:prstGeom prst="rect">
            <a:avLst/>
          </a:prstGeom>
          <a:noFill/>
          <a:ln w="9525">
            <a:noFill/>
            <a:miter lim="800000"/>
            <a:headEnd/>
            <a:tailEnd/>
          </a:ln>
        </p:spPr>
        <p:txBody>
          <a:bodyPr>
            <a:spAutoFit/>
          </a:bodyPr>
          <a:lstStyle/>
          <a:p>
            <a:pPr eaLnBrk="1" hangingPunct="1">
              <a:defRPr/>
            </a:pPr>
            <a:r>
              <a:rPr lang="es-CO" sz="2400" b="1" dirty="0">
                <a:solidFill>
                  <a:schemeClr val="bg1">
                    <a:lumMod val="50000"/>
                  </a:schemeClr>
                </a:solidFill>
                <a:latin typeface="Tahoma" pitchFamily="34" charset="0"/>
              </a:rPr>
              <a:t>PRINCIPIO DE LA SELECCIÓN OBJETIVA</a:t>
            </a:r>
            <a:endParaRPr lang="es-ES" sz="2400" b="1" dirty="0">
              <a:solidFill>
                <a:schemeClr val="bg1">
                  <a:lumMod val="50000"/>
                </a:schemeClr>
              </a:solidFill>
              <a:latin typeface="Tahoma" pitchFamily="34" charset="0"/>
            </a:endParaRPr>
          </a:p>
        </p:txBody>
      </p:sp>
      <p:sp>
        <p:nvSpPr>
          <p:cNvPr id="117765" name="Text Box 5"/>
          <p:cNvSpPr txBox="1">
            <a:spLocks noChangeArrowheads="1"/>
          </p:cNvSpPr>
          <p:nvPr/>
        </p:nvSpPr>
        <p:spPr bwMode="auto">
          <a:xfrm>
            <a:off x="755650" y="2133600"/>
            <a:ext cx="7416800" cy="2378075"/>
          </a:xfrm>
          <a:prstGeom prst="rect">
            <a:avLst/>
          </a:prstGeom>
          <a:noFill/>
          <a:ln w="9525">
            <a:noFill/>
            <a:miter lim="800000"/>
            <a:headEnd/>
            <a:tailEnd/>
          </a:ln>
        </p:spPr>
        <p:txBody>
          <a:bodyPr>
            <a:spAutoFit/>
          </a:bodyPr>
          <a:lstStyle/>
          <a:p>
            <a:pPr eaLnBrk="1" hangingPunct="1">
              <a:spcBef>
                <a:spcPct val="50000"/>
              </a:spcBef>
            </a:pPr>
            <a:r>
              <a:rPr lang="es-CO" sz="2000" b="1">
                <a:latin typeface="Tahoma" pitchFamily="34" charset="0"/>
              </a:rPr>
              <a:t>La escogencia se hace el ofrecimiento mas favorable a la </a:t>
            </a:r>
          </a:p>
          <a:p>
            <a:pPr eaLnBrk="1" hangingPunct="1">
              <a:spcBef>
                <a:spcPct val="50000"/>
              </a:spcBef>
            </a:pPr>
            <a:r>
              <a:rPr lang="es-CO" sz="2000" b="1">
                <a:latin typeface="Tahoma" pitchFamily="34" charset="0"/>
              </a:rPr>
              <a:t>entidad y a los intereses que ella busca, sin tener </a:t>
            </a:r>
          </a:p>
          <a:p>
            <a:pPr eaLnBrk="1" hangingPunct="1">
              <a:spcBef>
                <a:spcPct val="50000"/>
              </a:spcBef>
            </a:pPr>
            <a:r>
              <a:rPr lang="es-CO" sz="2000" b="1">
                <a:latin typeface="Tahoma" pitchFamily="34" charset="0"/>
              </a:rPr>
              <a:t>consideración, factores de afecto o de interés  que ella busca, </a:t>
            </a:r>
          </a:p>
          <a:p>
            <a:pPr eaLnBrk="1" hangingPunct="1">
              <a:spcBef>
                <a:spcPct val="50000"/>
              </a:spcBef>
            </a:pPr>
            <a:r>
              <a:rPr lang="es-CO" sz="2000" b="1">
                <a:latin typeface="Tahoma" pitchFamily="34" charset="0"/>
              </a:rPr>
              <a:t>sin tener interés y, en general, cualquier clase de motivación subjetiva.</a:t>
            </a:r>
            <a:endParaRPr lang="es-ES" sz="2000" b="1">
              <a:latin typeface="Tahoma" pitchFamily="34" charset="0"/>
            </a:endParaRPr>
          </a:p>
        </p:txBody>
      </p:sp>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22883" name="3 Marcador de número de diapositiva"/>
          <p:cNvSpPr>
            <a:spLocks noGrp="1"/>
          </p:cNvSpPr>
          <p:nvPr>
            <p:ph type="sldNum" sz="quarter" idx="12"/>
          </p:nvPr>
        </p:nvSpPr>
        <p:spPr/>
        <p:txBody>
          <a:bodyPr/>
          <a:lstStyle/>
          <a:p>
            <a:pPr>
              <a:defRPr/>
            </a:pPr>
            <a:fld id="{E1D427C9-3C46-4670-83C7-B293A7A51707}" type="slidenum">
              <a:rPr lang="es-ES"/>
              <a:pPr>
                <a:defRPr/>
              </a:pPr>
              <a:t>55</a:t>
            </a:fld>
            <a:endParaRPr lang="es-ES"/>
          </a:p>
        </p:txBody>
      </p:sp>
      <p:sp>
        <p:nvSpPr>
          <p:cNvPr id="122884" name="Rectangle 4"/>
          <p:cNvSpPr>
            <a:spLocks noChangeArrowheads="1"/>
          </p:cNvSpPr>
          <p:nvPr/>
        </p:nvSpPr>
        <p:spPr bwMode="auto">
          <a:xfrm>
            <a:off x="250825" y="908050"/>
            <a:ext cx="3024188" cy="4176713"/>
          </a:xfrm>
          <a:prstGeom prst="rect">
            <a:avLst/>
          </a:prstGeom>
          <a:noFill/>
          <a:ln w="9525">
            <a:solidFill>
              <a:srgbClr val="FF0000">
                <a:alpha val="95000"/>
              </a:srgbClr>
            </a:solidFill>
            <a:miter lim="800000"/>
            <a:headEnd/>
            <a:tailEnd/>
          </a:ln>
        </p:spPr>
        <p:txBody>
          <a:bodyPr wrap="none" anchor="ctr"/>
          <a:lstStyle/>
          <a:p>
            <a:pPr eaLnBrk="1" hangingPunct="1">
              <a:defRPr/>
            </a:pPr>
            <a:r>
              <a:rPr lang="es-CO" sz="1800" b="1" dirty="0">
                <a:solidFill>
                  <a:schemeClr val="bg1">
                    <a:lumMod val="50000"/>
                  </a:schemeClr>
                </a:solidFill>
              </a:rPr>
              <a:t>FACTORES A </a:t>
            </a:r>
          </a:p>
          <a:p>
            <a:pPr eaLnBrk="1" hangingPunct="1">
              <a:defRPr/>
            </a:pPr>
            <a:r>
              <a:rPr lang="es-CO" sz="1800" b="1" dirty="0">
                <a:solidFill>
                  <a:schemeClr val="bg1">
                    <a:lumMod val="50000"/>
                  </a:schemeClr>
                </a:solidFill>
              </a:rPr>
              <a:t>CONSIDERAR </a:t>
            </a:r>
          </a:p>
          <a:p>
            <a:pPr eaLnBrk="1" hangingPunct="1">
              <a:defRPr/>
            </a:pPr>
            <a:r>
              <a:rPr lang="es-CO" sz="1800" b="1" dirty="0">
                <a:solidFill>
                  <a:schemeClr val="bg1">
                    <a:lumMod val="50000"/>
                  </a:schemeClr>
                </a:solidFill>
              </a:rPr>
              <a:t>EN LA </a:t>
            </a:r>
          </a:p>
          <a:p>
            <a:pPr eaLnBrk="1" hangingPunct="1">
              <a:defRPr/>
            </a:pPr>
            <a:r>
              <a:rPr lang="es-CO" sz="1800" b="1" dirty="0">
                <a:solidFill>
                  <a:schemeClr val="bg1">
                    <a:lumMod val="50000"/>
                  </a:schemeClr>
                </a:solidFill>
              </a:rPr>
              <a:t>ESCOJENCIA</a:t>
            </a:r>
          </a:p>
          <a:p>
            <a:pPr eaLnBrk="1" hangingPunct="1">
              <a:defRPr/>
            </a:pPr>
            <a:endParaRPr lang="es-CO" sz="1800" b="1" dirty="0">
              <a:solidFill>
                <a:schemeClr val="bg1">
                  <a:lumMod val="50000"/>
                </a:schemeClr>
              </a:solidFill>
            </a:endParaRPr>
          </a:p>
          <a:p>
            <a:pPr eaLnBrk="1" hangingPunct="1">
              <a:defRPr/>
            </a:pPr>
            <a:r>
              <a:rPr lang="es-CO" sz="1800" b="1" dirty="0">
                <a:solidFill>
                  <a:schemeClr val="bg1">
                    <a:lumMod val="50000"/>
                  </a:schemeClr>
                </a:solidFill>
              </a:rPr>
              <a:t>Art. 29 Ley 80/93</a:t>
            </a:r>
          </a:p>
          <a:p>
            <a:pPr eaLnBrk="1" hangingPunct="1">
              <a:defRPr/>
            </a:pPr>
            <a:r>
              <a:rPr lang="es-CO" sz="1800" b="1" dirty="0" err="1">
                <a:solidFill>
                  <a:schemeClr val="bg1">
                    <a:lumMod val="50000"/>
                  </a:schemeClr>
                </a:solidFill>
              </a:rPr>
              <a:t>Conc</a:t>
            </a:r>
            <a:r>
              <a:rPr lang="es-CO" sz="1800" b="1" dirty="0">
                <a:solidFill>
                  <a:schemeClr val="bg1">
                    <a:lumMod val="50000"/>
                  </a:schemeClr>
                </a:solidFill>
              </a:rPr>
              <a:t> Art 11, 24 y 25</a:t>
            </a:r>
          </a:p>
          <a:p>
            <a:pPr eaLnBrk="1" hangingPunct="1">
              <a:defRPr/>
            </a:pPr>
            <a:r>
              <a:rPr lang="es-CO" sz="1800" b="1" dirty="0">
                <a:solidFill>
                  <a:schemeClr val="bg1">
                    <a:lumMod val="50000"/>
                  </a:schemeClr>
                </a:solidFill>
              </a:rPr>
              <a:t>Decreto 2170/02, </a:t>
            </a:r>
          </a:p>
          <a:p>
            <a:pPr eaLnBrk="1" hangingPunct="1">
              <a:defRPr/>
            </a:pPr>
            <a:r>
              <a:rPr lang="es-CO" sz="1800" b="1" dirty="0">
                <a:solidFill>
                  <a:schemeClr val="bg1">
                    <a:lumMod val="50000"/>
                  </a:schemeClr>
                </a:solidFill>
              </a:rPr>
              <a:t>Art. 4O </a:t>
            </a:r>
          </a:p>
          <a:p>
            <a:pPr eaLnBrk="1" hangingPunct="1">
              <a:defRPr/>
            </a:pPr>
            <a:r>
              <a:rPr lang="es-CO" sz="1800" b="1" dirty="0">
                <a:solidFill>
                  <a:schemeClr val="bg1">
                    <a:lumMod val="50000"/>
                  </a:schemeClr>
                </a:solidFill>
              </a:rPr>
              <a:t>Suspendido por</a:t>
            </a:r>
          </a:p>
          <a:p>
            <a:pPr eaLnBrk="1" hangingPunct="1">
              <a:defRPr/>
            </a:pPr>
            <a:r>
              <a:rPr lang="es-CO" sz="1800" b="1" dirty="0">
                <a:solidFill>
                  <a:schemeClr val="bg1">
                    <a:lumMod val="50000"/>
                  </a:schemeClr>
                </a:solidFill>
              </a:rPr>
              <a:t>Auto C.E. Abr. 1o/2004 </a:t>
            </a:r>
            <a:endParaRPr lang="es-ES" sz="1800" b="1" dirty="0">
              <a:solidFill>
                <a:schemeClr val="bg1">
                  <a:lumMod val="50000"/>
                </a:schemeClr>
              </a:solidFill>
            </a:endParaRPr>
          </a:p>
        </p:txBody>
      </p:sp>
      <p:sp>
        <p:nvSpPr>
          <p:cNvPr id="118789" name="Text Box 5"/>
          <p:cNvSpPr txBox="1">
            <a:spLocks noChangeArrowheads="1"/>
          </p:cNvSpPr>
          <p:nvPr/>
        </p:nvSpPr>
        <p:spPr bwMode="auto">
          <a:xfrm>
            <a:off x="4427538" y="1052513"/>
            <a:ext cx="4465637" cy="4211637"/>
          </a:xfrm>
          <a:prstGeom prst="rect">
            <a:avLst/>
          </a:prstGeom>
          <a:noFill/>
          <a:ln w="9525">
            <a:noFill/>
            <a:miter lim="800000"/>
            <a:headEnd/>
            <a:tailEnd/>
          </a:ln>
        </p:spPr>
        <p:txBody>
          <a:bodyPr>
            <a:spAutoFit/>
          </a:bodyPr>
          <a:lstStyle/>
          <a:p>
            <a:pPr eaLnBrk="1" hangingPunct="1">
              <a:buFontTx/>
              <a:buChar char="•"/>
            </a:pPr>
            <a:r>
              <a:rPr lang="es-CO" sz="1800" b="1"/>
              <a:t>Cumplimiento</a:t>
            </a:r>
          </a:p>
          <a:p>
            <a:pPr eaLnBrk="1" hangingPunct="1">
              <a:buFontTx/>
              <a:buChar char="•"/>
            </a:pPr>
            <a:r>
              <a:rPr lang="es-CO" sz="1800" b="1"/>
              <a:t>Experiencia</a:t>
            </a:r>
          </a:p>
          <a:p>
            <a:pPr eaLnBrk="1" hangingPunct="1">
              <a:buFontTx/>
              <a:buChar char="•"/>
            </a:pPr>
            <a:r>
              <a:rPr lang="es-CO" sz="1800" b="1"/>
              <a:t>Organización</a:t>
            </a:r>
          </a:p>
          <a:p>
            <a:pPr eaLnBrk="1" hangingPunct="1">
              <a:buFontTx/>
              <a:buChar char="•"/>
            </a:pPr>
            <a:r>
              <a:rPr lang="es-CO" sz="1800" b="1"/>
              <a:t>Equipos</a:t>
            </a:r>
          </a:p>
          <a:p>
            <a:pPr eaLnBrk="1" hangingPunct="1">
              <a:buFontTx/>
              <a:buChar char="•"/>
            </a:pPr>
            <a:r>
              <a:rPr lang="es-CO" sz="1800" b="1"/>
              <a:t>Plazo</a:t>
            </a:r>
          </a:p>
          <a:p>
            <a:pPr eaLnBrk="1" hangingPunct="1">
              <a:buFontTx/>
              <a:buChar char="•"/>
            </a:pPr>
            <a:r>
              <a:rPr lang="es-CO" sz="1800" b="1"/>
              <a:t>Precio</a:t>
            </a:r>
          </a:p>
          <a:p>
            <a:pPr eaLnBrk="1" hangingPunct="1">
              <a:buFontTx/>
              <a:buChar char="•"/>
            </a:pPr>
            <a:r>
              <a:rPr lang="es-CO" sz="1800" b="1"/>
              <a:t>Ponderación  precisa, detallada y concreta </a:t>
            </a:r>
          </a:p>
          <a:p>
            <a:pPr eaLnBrk="1" hangingPunct="1"/>
            <a:r>
              <a:rPr lang="es-CO" sz="1800" b="1"/>
              <a:t>en los pliegos o términos de referencia</a:t>
            </a:r>
          </a:p>
          <a:p>
            <a:pPr eaLnBrk="1" hangingPunct="1">
              <a:buFontTx/>
              <a:buChar char="•"/>
            </a:pPr>
            <a:r>
              <a:rPr lang="es-CO" sz="1800" b="1"/>
              <a:t>Se debe dar mayor puntaje al factor que más favorece.</a:t>
            </a:r>
          </a:p>
          <a:p>
            <a:pPr eaLnBrk="1" hangingPunct="1">
              <a:buFontTx/>
              <a:buChar char="•"/>
            </a:pPr>
            <a:r>
              <a:rPr lang="es-CO" sz="1800" b="1"/>
              <a:t>Realizar consultas de precios o condiciones del mercado, una vez se hayan presentado y estudiado las ofertas</a:t>
            </a:r>
            <a:endParaRPr lang="es-ES" sz="1800" b="1"/>
          </a:p>
        </p:txBody>
      </p:sp>
      <p:sp>
        <p:nvSpPr>
          <p:cNvPr id="118790" name="AutoShape 6"/>
          <p:cNvSpPr>
            <a:spLocks/>
          </p:cNvSpPr>
          <p:nvPr/>
        </p:nvSpPr>
        <p:spPr bwMode="auto">
          <a:xfrm>
            <a:off x="3708400" y="836613"/>
            <a:ext cx="503238" cy="4537075"/>
          </a:xfrm>
          <a:prstGeom prst="leftBrace">
            <a:avLst>
              <a:gd name="adj1" fmla="val 75131"/>
              <a:gd name="adj2" fmla="val 50000"/>
            </a:avLst>
          </a:prstGeom>
          <a:noFill/>
          <a:ln w="9525">
            <a:solidFill>
              <a:schemeClr val="tx1"/>
            </a:solidFill>
            <a:round/>
            <a:headEnd/>
            <a:tailEnd/>
          </a:ln>
        </p:spPr>
        <p:txBody>
          <a:bodyPr wrap="none" anchor="ctr"/>
          <a:lstStyle/>
          <a:p>
            <a:endParaRPr lang="es-ES"/>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37219" name="3 Marcador de número de diapositiva"/>
          <p:cNvSpPr>
            <a:spLocks noGrp="1"/>
          </p:cNvSpPr>
          <p:nvPr>
            <p:ph type="sldNum" sz="quarter" idx="12"/>
          </p:nvPr>
        </p:nvSpPr>
        <p:spPr/>
        <p:txBody>
          <a:bodyPr/>
          <a:lstStyle/>
          <a:p>
            <a:pPr>
              <a:defRPr/>
            </a:pPr>
            <a:fld id="{EC7EAD47-F732-486E-9425-40D9A4C38BA3}" type="slidenum">
              <a:rPr lang="es-ES"/>
              <a:pPr>
                <a:defRPr/>
              </a:pPr>
              <a:t>56</a:t>
            </a:fld>
            <a:endParaRPr lang="es-ES"/>
          </a:p>
        </p:txBody>
      </p:sp>
      <p:sp>
        <p:nvSpPr>
          <p:cNvPr id="137221" name="Oval 6"/>
          <p:cNvSpPr>
            <a:spLocks noChangeArrowheads="1"/>
          </p:cNvSpPr>
          <p:nvPr/>
        </p:nvSpPr>
        <p:spPr bwMode="auto">
          <a:xfrm>
            <a:off x="2124075" y="1412875"/>
            <a:ext cx="5327650" cy="4464050"/>
          </a:xfrm>
          <a:prstGeom prst="ellipse">
            <a:avLst/>
          </a:prstGeom>
          <a:solidFill>
            <a:schemeClr val="bg1">
              <a:lumMod val="50000"/>
            </a:schemeClr>
          </a:solidFill>
          <a:ln w="9525">
            <a:solidFill>
              <a:srgbClr val="FF0000"/>
            </a:solidFill>
            <a:miter lim="800000"/>
            <a:headEnd/>
            <a:tailEnd/>
          </a:ln>
        </p:spPr>
        <p:txBody>
          <a:bodyPr wrap="none" anchor="ctr"/>
          <a:lstStyle/>
          <a:p>
            <a:pPr algn="ctr" eaLnBrk="1" hangingPunct="1">
              <a:defRPr/>
            </a:pPr>
            <a:r>
              <a:rPr kumimoji="1" lang="es-CO" sz="3200" b="1" dirty="0">
                <a:solidFill>
                  <a:schemeClr val="bg1"/>
                </a:solidFill>
                <a:latin typeface="Times New Roman" pitchFamily="18" charset="0"/>
              </a:rPr>
              <a:t>FORMAS BASICAS DE LA </a:t>
            </a:r>
          </a:p>
          <a:p>
            <a:pPr algn="ctr" eaLnBrk="1" hangingPunct="1">
              <a:defRPr/>
            </a:pPr>
            <a:r>
              <a:rPr kumimoji="1" lang="es-CO" sz="3200" b="1" dirty="0">
                <a:solidFill>
                  <a:schemeClr val="bg1"/>
                </a:solidFill>
                <a:latin typeface="Times New Roman" pitchFamily="18" charset="0"/>
              </a:rPr>
              <a:t>CONTRATACION PUBLICA</a:t>
            </a:r>
            <a:endParaRPr kumimoji="1" lang="es-ES" sz="3200" b="1" dirty="0">
              <a:solidFill>
                <a:schemeClr val="bg1"/>
              </a:solidFill>
              <a:latin typeface="Times New Roman" pitchFamily="18" charset="0"/>
            </a:endParaRPr>
          </a:p>
        </p:txBody>
      </p:sp>
    </p:spTree>
  </p:cSld>
  <p:clrMapOvr>
    <a:masterClrMapping/>
  </p:clrMapOvr>
  <p:transition>
    <p:cover di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34147" name="Rectangle 2"/>
          <p:cNvSpPr>
            <a:spLocks noGrp="1" noChangeArrowheads="1"/>
          </p:cNvSpPr>
          <p:nvPr>
            <p:ph type="title"/>
          </p:nvPr>
        </p:nvSpPr>
        <p:spPr/>
        <p:txBody>
          <a:bodyPr/>
          <a:lstStyle/>
          <a:p>
            <a:pPr eaLnBrk="1" hangingPunct="1"/>
            <a:r>
              <a:rPr lang="es-ES_tradnl" b="1" u="sng" smtClean="0">
                <a:solidFill>
                  <a:srgbClr val="FF0000"/>
                </a:solidFill>
              </a:rPr>
              <a:t>PROCESO DE SELECCIÓN</a:t>
            </a:r>
            <a:endParaRPr lang="es-ES" b="1" u="sng" smtClean="0">
              <a:solidFill>
                <a:srgbClr val="FF0000"/>
              </a:solidFill>
            </a:endParaRPr>
          </a:p>
        </p:txBody>
      </p:sp>
      <p:sp>
        <p:nvSpPr>
          <p:cNvPr id="138243" name="Rectangle 3"/>
          <p:cNvSpPr>
            <a:spLocks noGrp="1" noChangeArrowheads="1"/>
          </p:cNvSpPr>
          <p:nvPr>
            <p:ph idx="1"/>
          </p:nvPr>
        </p:nvSpPr>
        <p:spPr/>
        <p:txBody>
          <a:bodyPr rtlCol="0">
            <a:normAutofit/>
          </a:bodyPr>
          <a:lstStyle/>
          <a:p>
            <a:pPr eaLnBrk="1" fontAlgn="auto" hangingPunct="1">
              <a:spcAft>
                <a:spcPts val="0"/>
              </a:spcAft>
              <a:buFont typeface="Arial" pitchFamily="34" charset="0"/>
              <a:buChar char="•"/>
              <a:defRPr/>
            </a:pPr>
            <a:endParaRPr lang="es-ES_tradnl" sz="2800" dirty="0" smtClean="0"/>
          </a:p>
          <a:p>
            <a:pPr eaLnBrk="1" fontAlgn="auto" hangingPunct="1">
              <a:spcAft>
                <a:spcPts val="0"/>
              </a:spcAft>
              <a:buFont typeface="Wingdings" pitchFamily="2" charset="2"/>
              <a:buNone/>
              <a:defRPr/>
            </a:pPr>
            <a:endParaRPr lang="es-ES_tradnl" sz="2800" dirty="0" smtClean="0">
              <a:solidFill>
                <a:schemeClr val="tx1">
                  <a:lumMod val="95000"/>
                  <a:lumOff val="5000"/>
                </a:schemeClr>
              </a:solidFill>
            </a:endParaRPr>
          </a:p>
          <a:p>
            <a:pPr eaLnBrk="1" fontAlgn="auto" hangingPunct="1">
              <a:spcAft>
                <a:spcPts val="0"/>
              </a:spcAft>
              <a:buFont typeface="Arial" pitchFamily="34" charset="0"/>
              <a:buChar char="•"/>
              <a:defRPr/>
            </a:pPr>
            <a:r>
              <a:rPr lang="es-ES_tradnl" sz="2800" b="1" dirty="0" smtClean="0">
                <a:solidFill>
                  <a:schemeClr val="tx1">
                    <a:lumMod val="95000"/>
                    <a:lumOff val="5000"/>
                  </a:schemeClr>
                </a:solidFill>
              </a:rPr>
              <a:t>LICITACION PUBLICA</a:t>
            </a:r>
          </a:p>
          <a:p>
            <a:pPr eaLnBrk="1" fontAlgn="auto" hangingPunct="1">
              <a:spcAft>
                <a:spcPts val="0"/>
              </a:spcAft>
              <a:buFont typeface="Arial" pitchFamily="34" charset="0"/>
              <a:buChar char="•"/>
              <a:defRPr/>
            </a:pPr>
            <a:r>
              <a:rPr lang="es-ES_tradnl" sz="2800" b="1" dirty="0" smtClean="0">
                <a:solidFill>
                  <a:schemeClr val="tx1">
                    <a:lumMod val="95000"/>
                    <a:lumOff val="5000"/>
                  </a:schemeClr>
                </a:solidFill>
              </a:rPr>
              <a:t>SELECCIÓN ABREVIADA</a:t>
            </a:r>
          </a:p>
          <a:p>
            <a:pPr eaLnBrk="1" fontAlgn="auto" hangingPunct="1">
              <a:spcAft>
                <a:spcPts val="0"/>
              </a:spcAft>
              <a:buFont typeface="Arial" pitchFamily="34" charset="0"/>
              <a:buChar char="•"/>
              <a:defRPr/>
            </a:pPr>
            <a:r>
              <a:rPr lang="es-ES_tradnl" sz="2800" b="1" dirty="0" smtClean="0">
                <a:solidFill>
                  <a:schemeClr val="tx1">
                    <a:lumMod val="95000"/>
                    <a:lumOff val="5000"/>
                  </a:schemeClr>
                </a:solidFill>
              </a:rPr>
              <a:t> CONCURSO DE MERITOS</a:t>
            </a:r>
          </a:p>
          <a:p>
            <a:pPr eaLnBrk="1" fontAlgn="auto" hangingPunct="1">
              <a:lnSpc>
                <a:spcPct val="80000"/>
              </a:lnSpc>
              <a:spcAft>
                <a:spcPts val="0"/>
              </a:spcAft>
              <a:buFont typeface="Arial" pitchFamily="34" charset="0"/>
              <a:buChar char="•"/>
              <a:defRPr/>
            </a:pPr>
            <a:r>
              <a:rPr lang="es-ES_tradnl" sz="2800" b="1" dirty="0" smtClean="0">
                <a:solidFill>
                  <a:schemeClr val="tx1">
                    <a:lumMod val="95000"/>
                    <a:lumOff val="5000"/>
                  </a:schemeClr>
                </a:solidFill>
              </a:rPr>
              <a:t>CONTRATACION DIRECTA</a:t>
            </a:r>
          </a:p>
          <a:p>
            <a:pPr eaLnBrk="1" fontAlgn="auto" hangingPunct="1">
              <a:lnSpc>
                <a:spcPct val="80000"/>
              </a:lnSpc>
              <a:spcAft>
                <a:spcPts val="0"/>
              </a:spcAft>
              <a:buFont typeface="Arial" pitchFamily="34" charset="0"/>
              <a:buChar char="•"/>
              <a:defRPr/>
            </a:pPr>
            <a:r>
              <a:rPr lang="es-ES_tradnl" sz="2800" b="1" dirty="0" smtClean="0">
                <a:solidFill>
                  <a:schemeClr val="tx1">
                    <a:lumMod val="95000"/>
                    <a:lumOff val="5000"/>
                  </a:schemeClr>
                </a:solidFill>
              </a:rPr>
              <a:t>URGENCIA MANIFIESTA</a:t>
            </a:r>
          </a:p>
          <a:p>
            <a:pPr eaLnBrk="1" fontAlgn="auto" hangingPunct="1">
              <a:lnSpc>
                <a:spcPct val="80000"/>
              </a:lnSpc>
              <a:spcAft>
                <a:spcPts val="0"/>
              </a:spcAft>
              <a:buFont typeface="Wingdings" pitchFamily="2" charset="2"/>
              <a:buNone/>
              <a:defRPr/>
            </a:pPr>
            <a:endParaRPr lang="es-ES_tradnl" sz="3600" b="1" dirty="0" smtClean="0">
              <a:solidFill>
                <a:schemeClr val="tx2"/>
              </a:solidFill>
            </a:endParaRPr>
          </a:p>
          <a:p>
            <a:pPr eaLnBrk="1" fontAlgn="auto" hangingPunct="1">
              <a:spcAft>
                <a:spcPts val="0"/>
              </a:spcAft>
              <a:buFont typeface="Arial" pitchFamily="34" charset="0"/>
              <a:buChar char="•"/>
              <a:defRPr/>
            </a:pPr>
            <a:endParaRPr lang="es-ES" dirty="0" smtClean="0">
              <a:solidFill>
                <a:schemeClr val="tx2"/>
              </a:solidFill>
            </a:endParaRPr>
          </a:p>
        </p:txBody>
      </p:sp>
      <p:sp>
        <p:nvSpPr>
          <p:cNvPr id="138245" name="5 Marcador de número de diapositiva"/>
          <p:cNvSpPr>
            <a:spLocks noGrp="1"/>
          </p:cNvSpPr>
          <p:nvPr>
            <p:ph type="sldNum" sz="quarter" idx="12"/>
          </p:nvPr>
        </p:nvSpPr>
        <p:spPr/>
        <p:txBody>
          <a:bodyPr/>
          <a:lstStyle/>
          <a:p>
            <a:pPr>
              <a:defRPr/>
            </a:pPr>
            <a:fld id="{2A197084-4CFE-486A-AF51-12070D4CDE3D}" type="slidenum">
              <a:rPr lang="es-ES"/>
              <a:pPr>
                <a:defRPr/>
              </a:pPr>
              <a:t>57</a:t>
            </a:fld>
            <a:endParaRPr lang="es-ES"/>
          </a:p>
        </p:txBody>
      </p:sp>
    </p:spTree>
  </p:cSld>
  <p:clrMapOvr>
    <a:masterClrMapping/>
  </p:clrMapOvr>
  <p:transition>
    <p:cover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39267" name="3 Marcador de número de diapositiva"/>
          <p:cNvSpPr>
            <a:spLocks noGrp="1"/>
          </p:cNvSpPr>
          <p:nvPr>
            <p:ph type="sldNum" sz="quarter" idx="12"/>
          </p:nvPr>
        </p:nvSpPr>
        <p:spPr/>
        <p:txBody>
          <a:bodyPr/>
          <a:lstStyle/>
          <a:p>
            <a:pPr>
              <a:defRPr/>
            </a:pPr>
            <a:fld id="{18BD3DBC-E5A1-4950-893E-ED182730F5F0}" type="slidenum">
              <a:rPr lang="es-ES"/>
              <a:pPr>
                <a:defRPr/>
              </a:pPr>
              <a:t>58</a:t>
            </a:fld>
            <a:endParaRPr lang="es-ES"/>
          </a:p>
        </p:txBody>
      </p:sp>
      <p:sp>
        <p:nvSpPr>
          <p:cNvPr id="139268" name="Text Box 4"/>
          <p:cNvSpPr txBox="1">
            <a:spLocks noChangeArrowheads="1"/>
          </p:cNvSpPr>
          <p:nvPr/>
        </p:nvSpPr>
        <p:spPr bwMode="auto">
          <a:xfrm>
            <a:off x="1166813" y="995363"/>
            <a:ext cx="7131050" cy="461962"/>
          </a:xfrm>
          <a:prstGeom prst="rect">
            <a:avLst/>
          </a:prstGeom>
          <a:noFill/>
          <a:ln w="9525">
            <a:noFill/>
            <a:miter lim="800000"/>
            <a:headEnd/>
            <a:tailEnd/>
          </a:ln>
        </p:spPr>
        <p:txBody>
          <a:bodyPr wrap="none">
            <a:spAutoFit/>
          </a:bodyPr>
          <a:lstStyle/>
          <a:p>
            <a:pPr eaLnBrk="1" hangingPunct="1">
              <a:defRPr/>
            </a:pPr>
            <a:r>
              <a:rPr kumimoji="1" lang="es-CO" sz="2400" b="1" dirty="0">
                <a:solidFill>
                  <a:schemeClr val="bg1">
                    <a:lumMod val="50000"/>
                  </a:schemeClr>
                </a:solidFill>
                <a:latin typeface="Tahoma" pitchFamily="34" charset="0"/>
              </a:rPr>
              <a:t>¿SABE USTED QUE ES LICITACION PUBLICA</a:t>
            </a:r>
            <a:r>
              <a:rPr kumimoji="1" lang="es-CO" sz="2400" b="1" dirty="0">
                <a:solidFill>
                  <a:schemeClr val="bg1">
                    <a:lumMod val="50000"/>
                  </a:schemeClr>
                </a:solidFill>
                <a:latin typeface="Times New Roman" pitchFamily="18" charset="0"/>
              </a:rPr>
              <a:t>?</a:t>
            </a:r>
            <a:endParaRPr kumimoji="1" lang="es-ES" sz="2400" b="1" dirty="0">
              <a:solidFill>
                <a:schemeClr val="bg1">
                  <a:lumMod val="50000"/>
                </a:schemeClr>
              </a:solidFill>
              <a:latin typeface="Times New Roman" pitchFamily="18" charset="0"/>
            </a:endParaRPr>
          </a:p>
        </p:txBody>
      </p:sp>
      <p:sp>
        <p:nvSpPr>
          <p:cNvPr id="135173" name="Text Box 5"/>
          <p:cNvSpPr txBox="1">
            <a:spLocks noChangeArrowheads="1"/>
          </p:cNvSpPr>
          <p:nvPr/>
        </p:nvSpPr>
        <p:spPr bwMode="auto">
          <a:xfrm>
            <a:off x="592138" y="2944813"/>
            <a:ext cx="184150" cy="457200"/>
          </a:xfrm>
          <a:prstGeom prst="rect">
            <a:avLst/>
          </a:prstGeom>
          <a:noFill/>
          <a:ln w="9525">
            <a:noFill/>
            <a:miter lim="800000"/>
            <a:headEnd/>
            <a:tailEnd/>
          </a:ln>
        </p:spPr>
        <p:txBody>
          <a:bodyPr wrap="none">
            <a:spAutoFit/>
          </a:bodyPr>
          <a:lstStyle/>
          <a:p>
            <a:pPr eaLnBrk="1" hangingPunct="1"/>
            <a:endParaRPr kumimoji="1" lang="es-ES" sz="2400">
              <a:latin typeface="Times New Roman" pitchFamily="18" charset="0"/>
            </a:endParaRPr>
          </a:p>
        </p:txBody>
      </p:sp>
      <p:sp>
        <p:nvSpPr>
          <p:cNvPr id="135174" name="Text Box 6"/>
          <p:cNvSpPr txBox="1">
            <a:spLocks noChangeArrowheads="1"/>
          </p:cNvSpPr>
          <p:nvPr/>
        </p:nvSpPr>
        <p:spPr bwMode="auto">
          <a:xfrm>
            <a:off x="250825" y="3417888"/>
            <a:ext cx="2017713" cy="701675"/>
          </a:xfrm>
          <a:prstGeom prst="rect">
            <a:avLst/>
          </a:prstGeom>
          <a:noFill/>
          <a:ln w="9525">
            <a:noFill/>
            <a:miter lim="800000"/>
            <a:headEnd/>
            <a:tailEnd/>
          </a:ln>
        </p:spPr>
        <p:txBody>
          <a:bodyPr>
            <a:spAutoFit/>
          </a:bodyPr>
          <a:lstStyle/>
          <a:p>
            <a:pPr eaLnBrk="1" hangingPunct="1">
              <a:spcBef>
                <a:spcPct val="50000"/>
              </a:spcBef>
            </a:pPr>
            <a:r>
              <a:rPr kumimoji="1" lang="es-CO" sz="2000" b="1">
                <a:solidFill>
                  <a:srgbClr val="FF0000"/>
                </a:solidFill>
                <a:latin typeface="Tahoma" pitchFamily="34" charset="0"/>
              </a:rPr>
              <a:t>LICITACION PUBLICA</a:t>
            </a:r>
            <a:endParaRPr kumimoji="1" lang="es-ES" sz="2000" b="1">
              <a:solidFill>
                <a:srgbClr val="FF0000"/>
              </a:solidFill>
              <a:latin typeface="Tahoma" pitchFamily="34" charset="0"/>
            </a:endParaRPr>
          </a:p>
        </p:txBody>
      </p:sp>
      <p:sp>
        <p:nvSpPr>
          <p:cNvPr id="135175" name="AutoShape 7"/>
          <p:cNvSpPr>
            <a:spLocks/>
          </p:cNvSpPr>
          <p:nvPr/>
        </p:nvSpPr>
        <p:spPr bwMode="auto">
          <a:xfrm>
            <a:off x="1979613" y="2133600"/>
            <a:ext cx="368300" cy="3024188"/>
          </a:xfrm>
          <a:prstGeom prst="leftBrace">
            <a:avLst>
              <a:gd name="adj1" fmla="val 68427"/>
              <a:gd name="adj2" fmla="val 50000"/>
            </a:avLst>
          </a:prstGeom>
          <a:noFill/>
          <a:ln w="9525">
            <a:solidFill>
              <a:schemeClr val="tx1"/>
            </a:solidFill>
            <a:miter lim="800000"/>
            <a:headEnd/>
            <a:tailEnd/>
          </a:ln>
        </p:spPr>
        <p:txBody>
          <a:bodyPr wrap="none" anchor="ctr"/>
          <a:lstStyle/>
          <a:p>
            <a:endParaRPr lang="es-ES"/>
          </a:p>
        </p:txBody>
      </p:sp>
      <p:sp>
        <p:nvSpPr>
          <p:cNvPr id="135176" name="Text Box 8"/>
          <p:cNvSpPr txBox="1">
            <a:spLocks noChangeArrowheads="1"/>
          </p:cNvSpPr>
          <p:nvPr/>
        </p:nvSpPr>
        <p:spPr bwMode="auto">
          <a:xfrm>
            <a:off x="2500313" y="2714625"/>
            <a:ext cx="5565775" cy="2678113"/>
          </a:xfrm>
          <a:prstGeom prst="rect">
            <a:avLst/>
          </a:prstGeom>
          <a:noFill/>
          <a:ln w="9525">
            <a:noFill/>
            <a:miter lim="800000"/>
            <a:headEnd/>
            <a:tailEnd/>
          </a:ln>
        </p:spPr>
        <p:txBody>
          <a:bodyPr>
            <a:spAutoFit/>
          </a:bodyPr>
          <a:lstStyle/>
          <a:p>
            <a:pPr eaLnBrk="1" hangingPunct="1"/>
            <a:r>
              <a:rPr kumimoji="1" lang="es-CO" sz="2400" b="1">
                <a:latin typeface="Tahoma" pitchFamily="34" charset="0"/>
              </a:rPr>
              <a:t>Es el procedimiento mediante el cual la entidad estatal formula públicamente </a:t>
            </a:r>
          </a:p>
          <a:p>
            <a:pPr eaLnBrk="1" hangingPunct="1"/>
            <a:r>
              <a:rPr kumimoji="1" lang="es-CO" sz="2400" b="1">
                <a:latin typeface="Tahoma" pitchFamily="34" charset="0"/>
              </a:rPr>
              <a:t>Una convocatoria en condiciones de igualdad, para que los interesados presenten ofertas y se seleccione la más favorable</a:t>
            </a:r>
            <a:endParaRPr kumimoji="1" lang="es-ES" sz="2400" b="1">
              <a:latin typeface="Tahoma" pitchFamily="34" charset="0"/>
            </a:endParaRPr>
          </a:p>
        </p:txBody>
      </p:sp>
    </p:spTree>
  </p:cSld>
  <p:clrMapOvr>
    <a:masterClrMapping/>
  </p:clrMapOvr>
  <p:transition>
    <p:cover di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0291" name="3 Marcador de número de diapositiva"/>
          <p:cNvSpPr>
            <a:spLocks noGrp="1"/>
          </p:cNvSpPr>
          <p:nvPr>
            <p:ph type="sldNum" sz="quarter" idx="12"/>
          </p:nvPr>
        </p:nvSpPr>
        <p:spPr/>
        <p:txBody>
          <a:bodyPr/>
          <a:lstStyle/>
          <a:p>
            <a:pPr>
              <a:defRPr/>
            </a:pPr>
            <a:fld id="{D2E94864-75C9-4754-8BD5-4715C99DFAF4}" type="slidenum">
              <a:rPr lang="es-ES"/>
              <a:pPr>
                <a:defRPr/>
              </a:pPr>
              <a:t>59</a:t>
            </a:fld>
            <a:endParaRPr lang="es-ES"/>
          </a:p>
        </p:txBody>
      </p:sp>
      <p:sp>
        <p:nvSpPr>
          <p:cNvPr id="136196" name="Text Box 4"/>
          <p:cNvSpPr txBox="1">
            <a:spLocks noChangeArrowheads="1"/>
          </p:cNvSpPr>
          <p:nvPr/>
        </p:nvSpPr>
        <p:spPr bwMode="auto">
          <a:xfrm>
            <a:off x="2824163" y="4384675"/>
            <a:ext cx="641350" cy="457200"/>
          </a:xfrm>
          <a:prstGeom prst="rect">
            <a:avLst/>
          </a:prstGeom>
          <a:noFill/>
          <a:ln w="9525">
            <a:noFill/>
            <a:miter lim="800000"/>
            <a:headEnd/>
            <a:tailEnd/>
          </a:ln>
        </p:spPr>
        <p:txBody>
          <a:bodyPr wrap="none">
            <a:spAutoFit/>
          </a:bodyPr>
          <a:lstStyle/>
          <a:p>
            <a:pPr eaLnBrk="1" hangingPunct="1"/>
            <a:r>
              <a:rPr kumimoji="1" lang="es-CO" sz="2400" b="1">
                <a:latin typeface="Times New Roman" pitchFamily="18" charset="0"/>
              </a:rPr>
              <a:t>      </a:t>
            </a:r>
            <a:endParaRPr kumimoji="1" lang="es-ES" sz="2400" b="1">
              <a:latin typeface="Times New Roman" pitchFamily="18" charset="0"/>
            </a:endParaRPr>
          </a:p>
        </p:txBody>
      </p:sp>
      <p:sp>
        <p:nvSpPr>
          <p:cNvPr id="136197" name="Text Box 5"/>
          <p:cNvSpPr txBox="1">
            <a:spLocks noChangeArrowheads="1"/>
          </p:cNvSpPr>
          <p:nvPr/>
        </p:nvSpPr>
        <p:spPr bwMode="auto">
          <a:xfrm>
            <a:off x="395288" y="1576388"/>
            <a:ext cx="4502150" cy="457200"/>
          </a:xfrm>
          <a:prstGeom prst="rect">
            <a:avLst/>
          </a:prstGeom>
          <a:noFill/>
          <a:ln w="9525">
            <a:noFill/>
            <a:miter lim="800000"/>
            <a:headEnd/>
            <a:tailEnd/>
          </a:ln>
        </p:spPr>
        <p:txBody>
          <a:bodyPr>
            <a:spAutoFit/>
          </a:bodyPr>
          <a:lstStyle/>
          <a:p>
            <a:pPr eaLnBrk="1" hangingPunct="1"/>
            <a:r>
              <a:rPr kumimoji="1" lang="es-CO" sz="2400" b="1">
                <a:solidFill>
                  <a:srgbClr val="FF0000"/>
                </a:solidFill>
                <a:latin typeface="Times New Roman" pitchFamily="18" charset="0"/>
              </a:rPr>
              <a:t>CONCURSO DE MERITOS</a:t>
            </a:r>
            <a:endParaRPr kumimoji="1" lang="es-ES" sz="2400" b="1">
              <a:solidFill>
                <a:srgbClr val="FF0000"/>
              </a:solidFill>
              <a:latin typeface="Times New Roman" pitchFamily="18" charset="0"/>
            </a:endParaRPr>
          </a:p>
        </p:txBody>
      </p:sp>
      <p:sp>
        <p:nvSpPr>
          <p:cNvPr id="136198" name="AutoShape 6"/>
          <p:cNvSpPr>
            <a:spLocks/>
          </p:cNvSpPr>
          <p:nvPr/>
        </p:nvSpPr>
        <p:spPr bwMode="auto">
          <a:xfrm>
            <a:off x="4572000" y="1125538"/>
            <a:ext cx="368300" cy="1417637"/>
          </a:xfrm>
          <a:prstGeom prst="leftBrace">
            <a:avLst>
              <a:gd name="adj1" fmla="val 32076"/>
              <a:gd name="adj2" fmla="val 50000"/>
            </a:avLst>
          </a:prstGeom>
          <a:noFill/>
          <a:ln w="9525">
            <a:solidFill>
              <a:schemeClr val="tx1"/>
            </a:solidFill>
            <a:miter lim="800000"/>
            <a:headEnd/>
            <a:tailEnd/>
          </a:ln>
        </p:spPr>
        <p:txBody>
          <a:bodyPr wrap="none" anchor="ctr"/>
          <a:lstStyle/>
          <a:p>
            <a:endParaRPr lang="es-ES"/>
          </a:p>
        </p:txBody>
      </p:sp>
      <p:sp>
        <p:nvSpPr>
          <p:cNvPr id="136199" name="Text Box 7"/>
          <p:cNvSpPr txBox="1">
            <a:spLocks noChangeArrowheads="1"/>
          </p:cNvSpPr>
          <p:nvPr/>
        </p:nvSpPr>
        <p:spPr bwMode="auto">
          <a:xfrm>
            <a:off x="4932363" y="981075"/>
            <a:ext cx="2735262" cy="1917700"/>
          </a:xfrm>
          <a:prstGeom prst="rect">
            <a:avLst/>
          </a:prstGeom>
          <a:noFill/>
          <a:ln w="9525">
            <a:noFill/>
            <a:miter lim="800000"/>
            <a:headEnd/>
            <a:tailEnd/>
          </a:ln>
        </p:spPr>
        <p:txBody>
          <a:bodyPr>
            <a:spAutoFit/>
          </a:bodyPr>
          <a:lstStyle/>
          <a:p>
            <a:pPr eaLnBrk="1" hangingPunct="1">
              <a:spcBef>
                <a:spcPct val="50000"/>
              </a:spcBef>
            </a:pPr>
            <a:r>
              <a:rPr kumimoji="1" lang="es-CO" sz="2400" b="1">
                <a:latin typeface="Times New Roman" pitchFamily="18" charset="0"/>
              </a:rPr>
              <a:t>Consiste en estudios o trabajos técnicos, intelectuales o especializados</a:t>
            </a:r>
            <a:endParaRPr kumimoji="1" lang="es-ES" sz="2400" b="1">
              <a:latin typeface="Times New Roman" pitchFamily="18" charset="0"/>
            </a:endParaRPr>
          </a:p>
        </p:txBody>
      </p:sp>
      <p:sp>
        <p:nvSpPr>
          <p:cNvPr id="136200" name="Text Box 8"/>
          <p:cNvSpPr txBox="1">
            <a:spLocks noChangeArrowheads="1"/>
          </p:cNvSpPr>
          <p:nvPr/>
        </p:nvSpPr>
        <p:spPr bwMode="auto">
          <a:xfrm>
            <a:off x="395288" y="3952875"/>
            <a:ext cx="4105275" cy="396875"/>
          </a:xfrm>
          <a:prstGeom prst="rect">
            <a:avLst/>
          </a:prstGeom>
          <a:noFill/>
          <a:ln w="9525">
            <a:noFill/>
            <a:miter lim="800000"/>
            <a:headEnd/>
            <a:tailEnd/>
          </a:ln>
        </p:spPr>
        <p:txBody>
          <a:bodyPr>
            <a:spAutoFit/>
          </a:bodyPr>
          <a:lstStyle/>
          <a:p>
            <a:pPr eaLnBrk="1" hangingPunct="1"/>
            <a:r>
              <a:rPr kumimoji="1" lang="es-CO" sz="2000" b="1">
                <a:solidFill>
                  <a:srgbClr val="FF0000"/>
                </a:solidFill>
                <a:latin typeface="Times New Roman" pitchFamily="18" charset="0"/>
              </a:rPr>
              <a:t>CONTRATACION DIRECTA</a:t>
            </a:r>
            <a:endParaRPr kumimoji="1" lang="es-ES" sz="2000" b="1">
              <a:solidFill>
                <a:srgbClr val="FF0000"/>
              </a:solidFill>
              <a:latin typeface="Times New Roman" pitchFamily="18" charset="0"/>
            </a:endParaRPr>
          </a:p>
        </p:txBody>
      </p:sp>
      <p:sp>
        <p:nvSpPr>
          <p:cNvPr id="136201" name="AutoShape 9"/>
          <p:cNvSpPr>
            <a:spLocks/>
          </p:cNvSpPr>
          <p:nvPr/>
        </p:nvSpPr>
        <p:spPr bwMode="auto">
          <a:xfrm>
            <a:off x="4643438" y="3716338"/>
            <a:ext cx="288925" cy="1419225"/>
          </a:xfrm>
          <a:prstGeom prst="leftBrace">
            <a:avLst>
              <a:gd name="adj1" fmla="val 40934"/>
              <a:gd name="adj2" fmla="val 50000"/>
            </a:avLst>
          </a:prstGeom>
          <a:noFill/>
          <a:ln w="9525">
            <a:solidFill>
              <a:schemeClr val="tx1"/>
            </a:solidFill>
            <a:miter lim="800000"/>
            <a:headEnd/>
            <a:tailEnd/>
          </a:ln>
        </p:spPr>
        <p:txBody>
          <a:bodyPr wrap="none" anchor="ctr"/>
          <a:lstStyle/>
          <a:p>
            <a:endParaRPr lang="es-ES"/>
          </a:p>
        </p:txBody>
      </p:sp>
      <p:sp>
        <p:nvSpPr>
          <p:cNvPr id="136202" name="Text Box 10"/>
          <p:cNvSpPr txBox="1">
            <a:spLocks noChangeArrowheads="1"/>
          </p:cNvSpPr>
          <p:nvPr/>
        </p:nvSpPr>
        <p:spPr bwMode="auto">
          <a:xfrm>
            <a:off x="4859338" y="3644900"/>
            <a:ext cx="3744912" cy="1552575"/>
          </a:xfrm>
          <a:prstGeom prst="rect">
            <a:avLst/>
          </a:prstGeom>
          <a:noFill/>
          <a:ln w="9525">
            <a:noFill/>
            <a:miter lim="800000"/>
            <a:headEnd/>
            <a:tailEnd/>
          </a:ln>
        </p:spPr>
        <p:txBody>
          <a:bodyPr>
            <a:spAutoFit/>
          </a:bodyPr>
          <a:lstStyle/>
          <a:p>
            <a:pPr eaLnBrk="1" hangingPunct="1">
              <a:spcBef>
                <a:spcPct val="50000"/>
              </a:spcBef>
            </a:pPr>
            <a:r>
              <a:rPr kumimoji="1" lang="es-CO" sz="2400" b="1">
                <a:latin typeface="Times New Roman" pitchFamily="18" charset="0"/>
              </a:rPr>
              <a:t>Procedimiento por el cual se omite el proceso licitatorio sin desconocer las formalidades plenas </a:t>
            </a:r>
            <a:endParaRPr kumimoji="1" lang="es-ES" sz="2400" b="1">
              <a:latin typeface="Times New Roman" pitchFamily="18" charset="0"/>
            </a:endParaRPr>
          </a:p>
        </p:txBody>
      </p:sp>
    </p:spTree>
  </p:cSld>
  <p:clrMapOvr>
    <a:masterClrMapping/>
  </p:clrMapOvr>
  <p:transition>
    <p:cover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2339" name="3 Marcador de número de diapositiva"/>
          <p:cNvSpPr>
            <a:spLocks noGrp="1"/>
          </p:cNvSpPr>
          <p:nvPr>
            <p:ph type="sldNum" sz="quarter" idx="12"/>
          </p:nvPr>
        </p:nvSpPr>
        <p:spPr/>
        <p:txBody>
          <a:bodyPr/>
          <a:lstStyle/>
          <a:p>
            <a:pPr>
              <a:defRPr/>
            </a:pPr>
            <a:fld id="{DC41D753-EC20-4B32-91A4-8C4E428005D8}" type="slidenum">
              <a:rPr lang="es-ES"/>
              <a:pPr>
                <a:defRPr/>
              </a:pPr>
              <a:t>60</a:t>
            </a:fld>
            <a:endParaRPr lang="es-ES"/>
          </a:p>
        </p:txBody>
      </p:sp>
      <p:sp>
        <p:nvSpPr>
          <p:cNvPr id="138244" name="AutoShape 4"/>
          <p:cNvSpPr>
            <a:spLocks/>
          </p:cNvSpPr>
          <p:nvPr/>
        </p:nvSpPr>
        <p:spPr bwMode="auto">
          <a:xfrm>
            <a:off x="2987675" y="1557338"/>
            <a:ext cx="360363" cy="3455987"/>
          </a:xfrm>
          <a:prstGeom prst="leftBrace">
            <a:avLst>
              <a:gd name="adj1" fmla="val 79919"/>
              <a:gd name="adj2" fmla="val 50000"/>
            </a:avLst>
          </a:prstGeom>
          <a:noFill/>
          <a:ln w="9525">
            <a:solidFill>
              <a:schemeClr val="tx1"/>
            </a:solidFill>
            <a:miter lim="800000"/>
            <a:headEnd/>
            <a:tailEnd/>
          </a:ln>
        </p:spPr>
        <p:txBody>
          <a:bodyPr wrap="none" anchor="ctr"/>
          <a:lstStyle/>
          <a:p>
            <a:endParaRPr lang="es-ES"/>
          </a:p>
        </p:txBody>
      </p:sp>
      <p:sp>
        <p:nvSpPr>
          <p:cNvPr id="138245" name="Rectangle 5"/>
          <p:cNvSpPr>
            <a:spLocks noChangeArrowheads="1"/>
          </p:cNvSpPr>
          <p:nvPr/>
        </p:nvSpPr>
        <p:spPr bwMode="auto">
          <a:xfrm>
            <a:off x="3348038" y="1700213"/>
            <a:ext cx="5472112" cy="3095625"/>
          </a:xfrm>
          <a:prstGeom prst="rect">
            <a:avLst/>
          </a:prstGeom>
          <a:noFill/>
          <a:ln w="9525">
            <a:solidFill>
              <a:srgbClr val="FF0000"/>
            </a:solidFill>
            <a:miter lim="800000"/>
            <a:headEnd/>
            <a:tailEnd/>
          </a:ln>
        </p:spPr>
        <p:txBody>
          <a:bodyPr wrap="none" anchor="ctr"/>
          <a:lstStyle/>
          <a:p>
            <a:pPr eaLnBrk="1" hangingPunct="1">
              <a:buFont typeface="Courier New" pitchFamily="49" charset="0"/>
              <a:buChar char="o"/>
            </a:pPr>
            <a:r>
              <a:rPr kumimoji="1" lang="es-CO" sz="2400" b="1">
                <a:latin typeface="Times New Roman" pitchFamily="18" charset="0"/>
              </a:rPr>
              <a:t>Por la cuantía</a:t>
            </a:r>
          </a:p>
          <a:p>
            <a:pPr eaLnBrk="1" hangingPunct="1">
              <a:buFont typeface="Courier New" pitchFamily="49" charset="0"/>
              <a:buChar char="o"/>
            </a:pPr>
            <a:r>
              <a:rPr kumimoji="1" lang="es-CO" sz="2400" b="1">
                <a:latin typeface="Times New Roman" pitchFamily="18" charset="0"/>
              </a:rPr>
              <a:t>Por la Tipología Contractual</a:t>
            </a:r>
          </a:p>
          <a:p>
            <a:pPr eaLnBrk="1" hangingPunct="1">
              <a:buFont typeface="Courier New" pitchFamily="49" charset="0"/>
              <a:buChar char="o"/>
            </a:pPr>
            <a:r>
              <a:rPr kumimoji="1" lang="es-CO" sz="2400" b="1">
                <a:latin typeface="Times New Roman" pitchFamily="18" charset="0"/>
              </a:rPr>
              <a:t>Por la naturaleza de bienes adquirir</a:t>
            </a:r>
          </a:p>
          <a:p>
            <a:pPr eaLnBrk="1" hangingPunct="1">
              <a:buFont typeface="Courier New" pitchFamily="49" charset="0"/>
              <a:buChar char="o"/>
            </a:pPr>
            <a:r>
              <a:rPr kumimoji="1" lang="es-CO" sz="2400" b="1">
                <a:latin typeface="Times New Roman" pitchFamily="18" charset="0"/>
              </a:rPr>
              <a:t>En razón de actividad a cumplir</a:t>
            </a:r>
          </a:p>
          <a:p>
            <a:pPr eaLnBrk="1" hangingPunct="1">
              <a:buFont typeface="Courier New" pitchFamily="49" charset="0"/>
              <a:buChar char="o"/>
            </a:pPr>
            <a:r>
              <a:rPr kumimoji="1" lang="es-CO" sz="2400" b="1">
                <a:latin typeface="Times New Roman" pitchFamily="18" charset="0"/>
              </a:rPr>
              <a:t>Declaratoria desierta</a:t>
            </a:r>
          </a:p>
          <a:p>
            <a:pPr eaLnBrk="1" hangingPunct="1">
              <a:buFont typeface="Courier New" pitchFamily="49" charset="0"/>
              <a:buChar char="o"/>
            </a:pPr>
            <a:r>
              <a:rPr kumimoji="1" lang="es-CO" sz="2400" b="1">
                <a:latin typeface="Times New Roman" pitchFamily="18" charset="0"/>
              </a:rPr>
              <a:t>En razón a los condiciones del mercado</a:t>
            </a:r>
          </a:p>
          <a:p>
            <a:pPr eaLnBrk="1" hangingPunct="1">
              <a:buFont typeface="Courier New" pitchFamily="49" charset="0"/>
              <a:buChar char="o"/>
            </a:pPr>
            <a:r>
              <a:rPr kumimoji="1" lang="es-CO" sz="2400" b="1">
                <a:latin typeface="Times New Roman" pitchFamily="18" charset="0"/>
              </a:rPr>
              <a:t>Urgencia manifiesta</a:t>
            </a:r>
          </a:p>
          <a:p>
            <a:pPr eaLnBrk="1" hangingPunct="1">
              <a:buFont typeface="Wingdings" pitchFamily="2" charset="2"/>
              <a:buChar char="Ø"/>
            </a:pPr>
            <a:endParaRPr kumimoji="1" lang="es-ES" sz="2400" b="1">
              <a:latin typeface="Times New Roman" pitchFamily="18" charset="0"/>
            </a:endParaRPr>
          </a:p>
        </p:txBody>
      </p:sp>
      <p:sp>
        <p:nvSpPr>
          <p:cNvPr id="138246" name="Rectangle 6"/>
          <p:cNvSpPr>
            <a:spLocks noChangeArrowheads="1"/>
          </p:cNvSpPr>
          <p:nvPr/>
        </p:nvSpPr>
        <p:spPr bwMode="auto">
          <a:xfrm>
            <a:off x="250825" y="2636838"/>
            <a:ext cx="2735263" cy="1081087"/>
          </a:xfrm>
          <a:prstGeom prst="rect">
            <a:avLst/>
          </a:prstGeom>
          <a:solidFill>
            <a:srgbClr val="FF0000"/>
          </a:solidFill>
          <a:ln w="9525">
            <a:solidFill>
              <a:schemeClr val="tx1"/>
            </a:solidFill>
            <a:miter lim="800000"/>
            <a:headEnd/>
            <a:tailEnd/>
          </a:ln>
        </p:spPr>
        <p:txBody>
          <a:bodyPr wrap="none" anchor="ctr"/>
          <a:lstStyle/>
          <a:p>
            <a:pPr algn="ctr" eaLnBrk="1" hangingPunct="1"/>
            <a:r>
              <a:rPr kumimoji="1" lang="es-CO" sz="2400" b="1">
                <a:latin typeface="Times New Roman" pitchFamily="18" charset="0"/>
              </a:rPr>
              <a:t> </a:t>
            </a:r>
            <a:r>
              <a:rPr kumimoji="1" lang="es-CO" sz="2400" b="1">
                <a:solidFill>
                  <a:schemeClr val="bg1"/>
                </a:solidFill>
                <a:latin typeface="Times New Roman" pitchFamily="18" charset="0"/>
              </a:rPr>
              <a:t>DE LAS FORMAS</a:t>
            </a:r>
          </a:p>
          <a:p>
            <a:pPr algn="ctr" eaLnBrk="1" hangingPunct="1"/>
            <a:r>
              <a:rPr kumimoji="1" lang="es-CO" sz="2400" b="1">
                <a:solidFill>
                  <a:schemeClr val="bg1"/>
                </a:solidFill>
                <a:latin typeface="Times New Roman" pitchFamily="18" charset="0"/>
              </a:rPr>
              <a:t> DE LA</a:t>
            </a:r>
          </a:p>
          <a:p>
            <a:pPr algn="ctr" eaLnBrk="1" hangingPunct="1"/>
            <a:r>
              <a:rPr kumimoji="1" lang="es-CO" sz="2400" b="1">
                <a:solidFill>
                  <a:schemeClr val="bg1"/>
                </a:solidFill>
                <a:latin typeface="Times New Roman" pitchFamily="18" charset="0"/>
              </a:rPr>
              <a:t>CONTRATACION</a:t>
            </a:r>
            <a:endParaRPr kumimoji="1" lang="es-ES" sz="2400" b="1">
              <a:solidFill>
                <a:schemeClr val="bg1"/>
              </a:solidFill>
              <a:latin typeface="Times New Roman" pitchFamily="18" charset="0"/>
            </a:endParaRPr>
          </a:p>
        </p:txBody>
      </p:sp>
    </p:spTree>
  </p:cSld>
  <p:clrMapOvr>
    <a:masterClrMapping/>
  </p:clrMapOvr>
  <p:transition>
    <p:cover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3363" name="3 Marcador de número de diapositiva"/>
          <p:cNvSpPr>
            <a:spLocks noGrp="1"/>
          </p:cNvSpPr>
          <p:nvPr>
            <p:ph type="sldNum" sz="quarter" idx="12"/>
          </p:nvPr>
        </p:nvSpPr>
        <p:spPr/>
        <p:txBody>
          <a:bodyPr/>
          <a:lstStyle/>
          <a:p>
            <a:pPr>
              <a:defRPr/>
            </a:pPr>
            <a:fld id="{38BB9DA5-2E7D-4575-B94C-7060F0DBF4B0}" type="slidenum">
              <a:rPr lang="es-ES"/>
              <a:pPr>
                <a:defRPr/>
              </a:pPr>
              <a:t>61</a:t>
            </a:fld>
            <a:endParaRPr lang="es-ES"/>
          </a:p>
        </p:txBody>
      </p:sp>
      <p:sp>
        <p:nvSpPr>
          <p:cNvPr id="139268" name="Text Box 4"/>
          <p:cNvSpPr txBox="1">
            <a:spLocks noChangeArrowheads="1"/>
          </p:cNvSpPr>
          <p:nvPr/>
        </p:nvSpPr>
        <p:spPr bwMode="auto">
          <a:xfrm>
            <a:off x="447675" y="3089275"/>
            <a:ext cx="2235200" cy="457200"/>
          </a:xfrm>
          <a:prstGeom prst="rect">
            <a:avLst/>
          </a:prstGeom>
          <a:noFill/>
          <a:ln w="9525">
            <a:noFill/>
            <a:miter lim="800000"/>
            <a:headEnd/>
            <a:tailEnd/>
          </a:ln>
        </p:spPr>
        <p:txBody>
          <a:bodyPr wrap="none">
            <a:spAutoFit/>
          </a:bodyPr>
          <a:lstStyle/>
          <a:p>
            <a:pPr eaLnBrk="1" hangingPunct="1"/>
            <a:r>
              <a:rPr kumimoji="1" lang="es-CO" sz="2400" b="1">
                <a:solidFill>
                  <a:schemeClr val="tx2"/>
                </a:solidFill>
                <a:latin typeface="Times New Roman" pitchFamily="18" charset="0"/>
              </a:rPr>
              <a:t>CATEGORIAS</a:t>
            </a:r>
            <a:endParaRPr kumimoji="1" lang="es-ES" sz="2400" b="1">
              <a:solidFill>
                <a:schemeClr val="tx2"/>
              </a:solidFill>
              <a:latin typeface="Times New Roman" pitchFamily="18" charset="0"/>
            </a:endParaRPr>
          </a:p>
        </p:txBody>
      </p:sp>
      <p:sp>
        <p:nvSpPr>
          <p:cNvPr id="139269" name="AutoShape 5"/>
          <p:cNvSpPr>
            <a:spLocks/>
          </p:cNvSpPr>
          <p:nvPr/>
        </p:nvSpPr>
        <p:spPr bwMode="auto">
          <a:xfrm>
            <a:off x="2555875" y="1916113"/>
            <a:ext cx="439738" cy="3097212"/>
          </a:xfrm>
          <a:prstGeom prst="leftBrace">
            <a:avLst>
              <a:gd name="adj1" fmla="val 58694"/>
              <a:gd name="adj2" fmla="val 50000"/>
            </a:avLst>
          </a:prstGeom>
          <a:noFill/>
          <a:ln w="9525">
            <a:solidFill>
              <a:schemeClr val="tx1"/>
            </a:solidFill>
            <a:miter lim="800000"/>
            <a:headEnd/>
            <a:tailEnd/>
          </a:ln>
        </p:spPr>
        <p:txBody>
          <a:bodyPr wrap="none" anchor="ctr"/>
          <a:lstStyle/>
          <a:p>
            <a:endParaRPr lang="es-ES"/>
          </a:p>
        </p:txBody>
      </p:sp>
      <p:sp>
        <p:nvSpPr>
          <p:cNvPr id="139270" name="Rectangle 6"/>
          <p:cNvSpPr>
            <a:spLocks noChangeArrowheads="1"/>
          </p:cNvSpPr>
          <p:nvPr/>
        </p:nvSpPr>
        <p:spPr bwMode="auto">
          <a:xfrm>
            <a:off x="3059113" y="2060575"/>
            <a:ext cx="6084887" cy="2663825"/>
          </a:xfrm>
          <a:prstGeom prst="rect">
            <a:avLst/>
          </a:prstGeom>
          <a:solidFill>
            <a:srgbClr val="FF0000"/>
          </a:solidFill>
          <a:ln w="9525">
            <a:solidFill>
              <a:schemeClr val="tx1"/>
            </a:solidFill>
            <a:miter lim="800000"/>
            <a:headEnd/>
            <a:tailEnd/>
          </a:ln>
        </p:spPr>
        <p:txBody>
          <a:bodyPr wrap="none" anchor="ctr"/>
          <a:lstStyle/>
          <a:p>
            <a:pPr eaLnBrk="1" hangingPunct="1">
              <a:buFontTx/>
              <a:buChar char="•"/>
            </a:pPr>
            <a:r>
              <a:rPr kumimoji="1" lang="es-CO" sz="2400">
                <a:solidFill>
                  <a:schemeClr val="bg1"/>
                </a:solidFill>
                <a:latin typeface="Times New Roman" pitchFamily="18" charset="0"/>
              </a:rPr>
              <a:t> </a:t>
            </a:r>
            <a:r>
              <a:rPr kumimoji="1" lang="es-CO" sz="2400" b="1">
                <a:solidFill>
                  <a:schemeClr val="bg1"/>
                </a:solidFill>
                <a:latin typeface="Times New Roman" pitchFamily="18" charset="0"/>
              </a:rPr>
              <a:t>Menor Cuantía: Según el presupuesto</a:t>
            </a:r>
          </a:p>
          <a:p>
            <a:pPr eaLnBrk="1" hangingPunct="1"/>
            <a:r>
              <a:rPr kumimoji="1" lang="es-CO" sz="2400" b="1">
                <a:solidFill>
                  <a:schemeClr val="bg1"/>
                </a:solidFill>
                <a:latin typeface="Times New Roman" pitchFamily="18" charset="0"/>
              </a:rPr>
              <a:t> de la entidad.</a:t>
            </a:r>
          </a:p>
          <a:p>
            <a:pPr eaLnBrk="1" hangingPunct="1"/>
            <a:endParaRPr kumimoji="1" lang="es-CO" sz="2400" b="1">
              <a:solidFill>
                <a:schemeClr val="bg1"/>
              </a:solidFill>
              <a:latin typeface="Times New Roman" pitchFamily="18" charset="0"/>
            </a:endParaRPr>
          </a:p>
          <a:p>
            <a:pPr eaLnBrk="1" hangingPunct="1"/>
            <a:r>
              <a:rPr kumimoji="1" lang="es-CO" sz="2400" b="1">
                <a:solidFill>
                  <a:schemeClr val="bg1"/>
                </a:solidFill>
                <a:latin typeface="Times New Roman" pitchFamily="18" charset="0"/>
              </a:rPr>
              <a:t>Casos Especiales: Independientemente de la </a:t>
            </a:r>
          </a:p>
          <a:p>
            <a:pPr eaLnBrk="1" hangingPunct="1"/>
            <a:r>
              <a:rPr kumimoji="1" lang="es-CO" sz="2400" b="1">
                <a:solidFill>
                  <a:schemeClr val="bg1"/>
                </a:solidFill>
                <a:latin typeface="Times New Roman" pitchFamily="18" charset="0"/>
              </a:rPr>
              <a:t>cuantía del contrato, por la especialidad del</a:t>
            </a:r>
          </a:p>
          <a:p>
            <a:pPr eaLnBrk="1" hangingPunct="1"/>
            <a:r>
              <a:rPr kumimoji="1" lang="es-CO" sz="2400" b="1">
                <a:solidFill>
                  <a:schemeClr val="bg1"/>
                </a:solidFill>
                <a:latin typeface="Times New Roman" pitchFamily="18" charset="0"/>
              </a:rPr>
              <a:t>Objeto, se seleccionará el contratista</a:t>
            </a:r>
            <a:endParaRPr kumimoji="1" lang="es-ES" sz="2400" b="1">
              <a:solidFill>
                <a:schemeClr val="bg1"/>
              </a:solidFill>
              <a:latin typeface="Times New Roman" pitchFamily="18" charset="0"/>
            </a:endParaRPr>
          </a:p>
        </p:txBody>
      </p:sp>
    </p:spTree>
  </p:cSld>
  <p:clrMapOvr>
    <a:masterClrMapping/>
  </p:clrMapOvr>
  <p:transition>
    <p:cover di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4387" name="3 Marcador de número de diapositiva"/>
          <p:cNvSpPr>
            <a:spLocks noGrp="1"/>
          </p:cNvSpPr>
          <p:nvPr>
            <p:ph type="sldNum" sz="quarter" idx="12"/>
          </p:nvPr>
        </p:nvSpPr>
        <p:spPr/>
        <p:txBody>
          <a:bodyPr/>
          <a:lstStyle/>
          <a:p>
            <a:pPr>
              <a:defRPr/>
            </a:pPr>
            <a:fld id="{8B3CB595-F32E-4AD0-8728-5FFC1F43F4BB}" type="slidenum">
              <a:rPr lang="es-ES"/>
              <a:pPr>
                <a:defRPr/>
              </a:pPr>
              <a:t>62</a:t>
            </a:fld>
            <a:endParaRPr lang="es-ES"/>
          </a:p>
        </p:txBody>
      </p:sp>
      <p:sp>
        <p:nvSpPr>
          <p:cNvPr id="140292" name="Rectangle 4"/>
          <p:cNvSpPr>
            <a:spLocks noChangeArrowheads="1"/>
          </p:cNvSpPr>
          <p:nvPr/>
        </p:nvSpPr>
        <p:spPr bwMode="auto">
          <a:xfrm>
            <a:off x="1219200" y="304800"/>
            <a:ext cx="7772400" cy="576263"/>
          </a:xfrm>
          <a:prstGeom prst="rect">
            <a:avLst/>
          </a:prstGeom>
          <a:noFill/>
          <a:ln w="12700" cap="sq">
            <a:noFill/>
            <a:miter lim="800000"/>
            <a:headEnd type="none" w="sm" len="sm"/>
            <a:tailEnd type="none" w="sm" len="sm"/>
          </a:ln>
        </p:spPr>
        <p:txBody>
          <a:bodyPr anchor="ctr"/>
          <a:lstStyle/>
          <a:p>
            <a:pPr algn="ctr" eaLnBrk="1" hangingPunct="1"/>
            <a:r>
              <a:rPr lang="es-ES_tradnl" sz="3700" b="1">
                <a:solidFill>
                  <a:srgbClr val="FF0000"/>
                </a:solidFill>
                <a:latin typeface="Tahoma" pitchFamily="34" charset="0"/>
              </a:rPr>
              <a:t>CUANTIAS DE CONTRATACION</a:t>
            </a:r>
            <a:endParaRPr lang="es-ES" sz="3700" b="1">
              <a:solidFill>
                <a:srgbClr val="FF0000"/>
              </a:solidFill>
              <a:latin typeface="Tahoma" pitchFamily="34" charset="0"/>
            </a:endParaRPr>
          </a:p>
        </p:txBody>
      </p:sp>
      <p:sp>
        <p:nvSpPr>
          <p:cNvPr id="140293" name="Rectangle 5"/>
          <p:cNvSpPr>
            <a:spLocks noChangeArrowheads="1"/>
          </p:cNvSpPr>
          <p:nvPr/>
        </p:nvSpPr>
        <p:spPr bwMode="auto">
          <a:xfrm>
            <a:off x="1219200" y="1676400"/>
            <a:ext cx="7772400" cy="2112963"/>
          </a:xfrm>
          <a:prstGeom prst="rect">
            <a:avLst/>
          </a:prstGeom>
          <a:noFill/>
          <a:ln w="12700" cap="sq">
            <a:noFill/>
            <a:miter lim="800000"/>
            <a:headEnd type="none" w="sm" len="sm"/>
            <a:tailEnd type="none" w="sm" len="sm"/>
          </a:ln>
        </p:spPr>
        <p:txBody>
          <a:bodyPr/>
          <a:lstStyle/>
          <a:p>
            <a:pPr marL="342900" indent="-342900" eaLnBrk="1" hangingPunct="1">
              <a:spcBef>
                <a:spcPct val="20000"/>
              </a:spcBef>
              <a:buClr>
                <a:schemeClr val="folHlink"/>
              </a:buClr>
              <a:buSzPct val="60000"/>
              <a:buFont typeface="Wingdings" pitchFamily="2" charset="2"/>
              <a:buNone/>
            </a:pPr>
            <a:r>
              <a:rPr lang="es-MX" sz="3200" b="1">
                <a:latin typeface="Tahoma" pitchFamily="34" charset="0"/>
              </a:rPr>
              <a:t>.</a:t>
            </a:r>
            <a:endParaRPr lang="es-ES" sz="3200" b="1">
              <a:latin typeface="Tahoma" pitchFamily="34" charset="0"/>
            </a:endParaRPr>
          </a:p>
        </p:txBody>
      </p:sp>
      <p:graphicFrame>
        <p:nvGraphicFramePr>
          <p:cNvPr id="1052717" name="Group 45"/>
          <p:cNvGraphicFramePr>
            <a:graphicFrameLocks noGrp="1"/>
          </p:cNvGraphicFramePr>
          <p:nvPr/>
        </p:nvGraphicFramePr>
        <p:xfrm>
          <a:off x="900113" y="1268413"/>
          <a:ext cx="7939087" cy="4612643"/>
        </p:xfrm>
        <a:graphic>
          <a:graphicData uri="http://schemas.openxmlformats.org/drawingml/2006/table">
            <a:tbl>
              <a:tblPr/>
              <a:tblGrid>
                <a:gridCol w="2646362"/>
                <a:gridCol w="2149475"/>
                <a:gridCol w="3143250"/>
              </a:tblGrid>
              <a:tr h="7715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MX" sz="1500" b="1" i="0" u="none" strike="noStrike" cap="none" normalizeH="0" baseline="0" dirty="0" smtClean="0">
                          <a:ln>
                            <a:noFill/>
                          </a:ln>
                          <a:solidFill>
                            <a:schemeClr val="tx1"/>
                          </a:solidFill>
                          <a:effectLst/>
                          <a:latin typeface="Arial" charset="0"/>
                        </a:rPr>
                        <a:t>Presupuesto de la entidad en salarios mínimos</a:t>
                      </a:r>
                      <a:endParaRPr kumimoji="0" lang="es-ES" sz="15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500" b="1" i="0" u="none" strike="noStrike" cap="none" normalizeH="0" baseline="0" dirty="0" smtClean="0">
                          <a:ln>
                            <a:noFill/>
                          </a:ln>
                          <a:solidFill>
                            <a:schemeClr val="tx1"/>
                          </a:solidFill>
                          <a:effectLst/>
                          <a:latin typeface="Arial" charset="0"/>
                          <a:cs typeface="Arial" charset="0"/>
                        </a:rPr>
                        <a:t>Menor cuantía en salarios mínimos legales mensuales; </a:t>
                      </a:r>
                      <a:endParaRPr kumimoji="0" lang="es-ES" sz="15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MX" sz="1500" b="1" i="0" u="none" strike="noStrike" cap="none" normalizeH="0" baseline="0" dirty="0" smtClean="0">
                          <a:ln>
                            <a:noFill/>
                          </a:ln>
                          <a:solidFill>
                            <a:schemeClr val="tx1"/>
                          </a:solidFill>
                          <a:effectLst/>
                          <a:latin typeface="Arial" charset="0"/>
                        </a:rPr>
                        <a:t>Menor cuantía en pesos</a:t>
                      </a:r>
                      <a:endParaRPr kumimoji="0" lang="es-ES" sz="15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4768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superior o igual a 1'200.000</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hasta 1.000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s-ES" sz="2800" b="1" i="0" u="none" strike="noStrike" cap="none" normalizeH="0" baseline="0" dirty="0" smtClean="0">
                        <a:ln>
                          <a:noFill/>
                        </a:ln>
                        <a:solidFill>
                          <a:schemeClr val="tx2"/>
                        </a:solidFill>
                        <a:effectLst/>
                        <a:latin typeface="Tahoma" pitchFamily="34"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4768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superior o igual a 1'000.000 e inferior a 1'200.000</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hasta 800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s-ES" sz="2800" b="1" i="0" u="none" strike="noStrike" cap="none" normalizeH="0" baseline="0" smtClean="0">
                        <a:ln>
                          <a:noFill/>
                        </a:ln>
                        <a:solidFill>
                          <a:srgbClr val="171513"/>
                        </a:solidFill>
                        <a:effectLst/>
                        <a:latin typeface="Tahoma" pitchFamily="34"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4768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superior o igual a 500.000 e inferior a 1'000.000</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hasta 600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s-ES" sz="2800" b="1" i="0" u="none" strike="noStrike" cap="none" normalizeH="0" baseline="0" smtClean="0">
                        <a:ln>
                          <a:noFill/>
                        </a:ln>
                        <a:solidFill>
                          <a:srgbClr val="171513"/>
                        </a:solidFill>
                        <a:effectLst/>
                        <a:latin typeface="Tahoma" pitchFamily="34"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4927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superior o igual a 250.000 e inferior a 500.000</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hasta 400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s-ES" sz="2800" b="1" i="0" u="none" strike="noStrike" cap="none" normalizeH="0" baseline="0" smtClean="0">
                        <a:ln>
                          <a:noFill/>
                        </a:ln>
                        <a:solidFill>
                          <a:srgbClr val="171513"/>
                        </a:solidFill>
                        <a:effectLst/>
                        <a:latin typeface="Tahoma" pitchFamily="34"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4768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superior o igual a 120.000 e inferior a 250.000</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hasta 300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s-ES" sz="2800" b="1" i="0" u="none" strike="noStrike" cap="none" normalizeH="0" baseline="0" smtClean="0">
                        <a:ln>
                          <a:noFill/>
                        </a:ln>
                        <a:solidFill>
                          <a:srgbClr val="171513"/>
                        </a:solidFill>
                        <a:effectLst/>
                        <a:latin typeface="Tahoma" pitchFamily="34"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4768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superior o igual a 12.000 e inferior a 120.000</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hasta 250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s-ES" sz="2800" b="1" i="0" u="none" strike="noStrike" cap="none" normalizeH="0" baseline="0" smtClean="0">
                        <a:ln>
                          <a:noFill/>
                        </a:ln>
                        <a:solidFill>
                          <a:srgbClr val="171513"/>
                        </a:solidFill>
                        <a:effectLst/>
                        <a:latin typeface="Tahoma" pitchFamily="34"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54768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inferior a 12.000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_tradnl" sz="1100" b="1" i="0" u="none" strike="noStrike" cap="none" normalizeH="0" baseline="0" dirty="0" smtClean="0">
                          <a:ln>
                            <a:noFill/>
                          </a:ln>
                          <a:solidFill>
                            <a:schemeClr val="tx1"/>
                          </a:solidFill>
                          <a:effectLst/>
                          <a:latin typeface="Arial" charset="0"/>
                          <a:cs typeface="Arial" charset="0"/>
                        </a:rPr>
                        <a:t>hasta 150 salarios</a:t>
                      </a:r>
                      <a:endParaRPr kumimoji="0" lang="es-ES" sz="11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s-ES" sz="2800" b="1" i="0" u="none" strike="noStrike" cap="none" normalizeH="0" baseline="0" smtClean="0">
                        <a:ln>
                          <a:noFill/>
                        </a:ln>
                        <a:solidFill>
                          <a:srgbClr val="171513"/>
                        </a:solidFill>
                        <a:effectLst/>
                        <a:latin typeface="Tahoma" pitchFamily="34" charset="0"/>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ransition>
    <p:cover di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5411" name="3 Marcador de número de diapositiva"/>
          <p:cNvSpPr>
            <a:spLocks noGrp="1"/>
          </p:cNvSpPr>
          <p:nvPr>
            <p:ph type="sldNum" sz="quarter" idx="12"/>
          </p:nvPr>
        </p:nvSpPr>
        <p:spPr/>
        <p:txBody>
          <a:bodyPr/>
          <a:lstStyle/>
          <a:p>
            <a:pPr>
              <a:defRPr/>
            </a:pPr>
            <a:fld id="{6F707F2D-6D78-4389-AD17-630F65D645BE}" type="slidenum">
              <a:rPr lang="es-ES"/>
              <a:pPr>
                <a:defRPr/>
              </a:pPr>
              <a:t>63</a:t>
            </a:fld>
            <a:endParaRPr lang="es-ES"/>
          </a:p>
        </p:txBody>
      </p:sp>
      <p:sp>
        <p:nvSpPr>
          <p:cNvPr id="141316" name="Rectangle 4"/>
          <p:cNvSpPr>
            <a:spLocks noChangeArrowheads="1"/>
          </p:cNvSpPr>
          <p:nvPr/>
        </p:nvSpPr>
        <p:spPr bwMode="auto">
          <a:xfrm>
            <a:off x="611188" y="333375"/>
            <a:ext cx="8228012" cy="719138"/>
          </a:xfrm>
          <a:prstGeom prst="rect">
            <a:avLst/>
          </a:prstGeom>
          <a:noFill/>
          <a:ln w="9525">
            <a:noFill/>
            <a:miter lim="800000"/>
            <a:headEnd/>
            <a:tailEnd/>
          </a:ln>
        </p:spPr>
        <p:txBody>
          <a:bodyPr anchor="b"/>
          <a:lstStyle/>
          <a:p>
            <a:pPr algn="ctr" eaLnBrk="1" hangingPunct="1"/>
            <a:r>
              <a:rPr lang="es-ES_tradnl" sz="2800">
                <a:solidFill>
                  <a:srgbClr val="FF0000"/>
                </a:solidFill>
                <a:latin typeface="Tahoma" pitchFamily="34" charset="0"/>
              </a:rPr>
              <a:t>CONTRATOS DIRECTOS SIN FORMALIDADES PLENAS</a:t>
            </a:r>
            <a:endParaRPr lang="es-ES_tradnl" sz="3700">
              <a:solidFill>
                <a:srgbClr val="FF0000"/>
              </a:solidFill>
              <a:latin typeface="Tahoma" pitchFamily="34" charset="0"/>
            </a:endParaRPr>
          </a:p>
        </p:txBody>
      </p:sp>
      <p:sp>
        <p:nvSpPr>
          <p:cNvPr id="1050629" name="Text Box 5"/>
          <p:cNvSpPr txBox="1">
            <a:spLocks noChangeArrowheads="1"/>
          </p:cNvSpPr>
          <p:nvPr/>
        </p:nvSpPr>
        <p:spPr bwMode="auto">
          <a:xfrm>
            <a:off x="827088" y="1052513"/>
            <a:ext cx="7848600" cy="4300537"/>
          </a:xfrm>
          <a:prstGeom prst="rect">
            <a:avLst/>
          </a:prstGeom>
          <a:noFill/>
          <a:ln w="12700" cap="sq">
            <a:noFill/>
            <a:miter lim="800000"/>
            <a:headEnd type="none" w="sm" len="sm"/>
            <a:tailEnd type="none" w="sm" len="sm"/>
          </a:ln>
        </p:spPr>
        <p:txBody>
          <a:bodyPr>
            <a:spAutoFit/>
          </a:bodyPr>
          <a:lstStyle/>
          <a:p>
            <a:pPr algn="ctr">
              <a:defRPr/>
            </a:pPr>
            <a:r>
              <a:rPr kumimoji="1" lang="es-ES" sz="2800" b="1" i="1" u="sng" dirty="0">
                <a:solidFill>
                  <a:schemeClr val="bg1">
                    <a:lumMod val="50000"/>
                  </a:schemeClr>
                </a:solidFill>
                <a:latin typeface="Arial Narrow" pitchFamily="34" charset="0"/>
              </a:rPr>
              <a:t>Mínima Cuantía </a:t>
            </a:r>
          </a:p>
          <a:p>
            <a:pPr algn="ctr">
              <a:defRPr/>
            </a:pPr>
            <a:endParaRPr kumimoji="1" lang="es-CO" sz="2800" dirty="0">
              <a:latin typeface="Arial Narrow" pitchFamily="34" charset="0"/>
            </a:endParaRPr>
          </a:p>
          <a:p>
            <a:pPr algn="ctr">
              <a:defRPr/>
            </a:pPr>
            <a:endParaRPr kumimoji="1" lang="es-CO" sz="2800" dirty="0">
              <a:latin typeface="Arial Narrow" pitchFamily="34" charset="0"/>
            </a:endParaRPr>
          </a:p>
          <a:p>
            <a:pPr algn="ctr">
              <a:defRPr/>
            </a:pPr>
            <a:endParaRPr kumimoji="1" lang="es-CO" sz="2800" dirty="0">
              <a:latin typeface="Arial Narrow" pitchFamily="34" charset="0"/>
            </a:endParaRPr>
          </a:p>
          <a:p>
            <a:pPr algn="ctr">
              <a:defRPr/>
            </a:pPr>
            <a:endParaRPr kumimoji="1" lang="es-CO" sz="2800" dirty="0">
              <a:latin typeface="Arial Narrow" pitchFamily="34" charset="0"/>
            </a:endParaRPr>
          </a:p>
          <a:p>
            <a:pPr algn="ctr">
              <a:defRPr/>
            </a:pPr>
            <a:endParaRPr kumimoji="1" lang="es-CO" sz="2800" dirty="0">
              <a:latin typeface="Arial Narrow" pitchFamily="34" charset="0"/>
            </a:endParaRPr>
          </a:p>
          <a:p>
            <a:pPr algn="ctr">
              <a:defRPr/>
            </a:pPr>
            <a:endParaRPr kumimoji="1" lang="es-ES" sz="2800" dirty="0">
              <a:latin typeface="Arial Narrow" pitchFamily="34" charset="0"/>
            </a:endParaRPr>
          </a:p>
          <a:p>
            <a:pPr>
              <a:buFontTx/>
              <a:buChar char="•"/>
              <a:defRPr/>
            </a:pPr>
            <a:endParaRPr kumimoji="1" lang="es-ES" sz="2800" b="1" dirty="0">
              <a:latin typeface="Arial Narrow" pitchFamily="34" charset="0"/>
            </a:endParaRPr>
          </a:p>
          <a:p>
            <a:pPr>
              <a:buFontTx/>
              <a:buChar char="•"/>
              <a:defRPr/>
            </a:pPr>
            <a:endParaRPr kumimoji="1" lang="es-ES" sz="2800" b="1" dirty="0">
              <a:latin typeface="Arial Narrow" pitchFamily="34" charset="0"/>
            </a:endParaRPr>
          </a:p>
          <a:p>
            <a:pPr>
              <a:buFontTx/>
              <a:buChar char="•"/>
              <a:defRPr/>
            </a:pPr>
            <a:endParaRPr lang="es-ES_tradnl" sz="2400" dirty="0">
              <a:latin typeface="Times New Roman" pitchFamily="18" charset="0"/>
            </a:endParaRPr>
          </a:p>
        </p:txBody>
      </p:sp>
      <p:sp>
        <p:nvSpPr>
          <p:cNvPr id="141318" name="Rectangle 6"/>
          <p:cNvSpPr>
            <a:spLocks noChangeArrowheads="1"/>
          </p:cNvSpPr>
          <p:nvPr/>
        </p:nvSpPr>
        <p:spPr bwMode="auto">
          <a:xfrm>
            <a:off x="539750" y="1773238"/>
            <a:ext cx="8280400" cy="4248150"/>
          </a:xfrm>
          <a:prstGeom prst="rect">
            <a:avLst/>
          </a:prstGeom>
          <a:noFill/>
          <a:ln w="9525">
            <a:solidFill>
              <a:schemeClr val="tx1"/>
            </a:solidFill>
            <a:miter lim="800000"/>
            <a:headEnd/>
            <a:tailEnd/>
          </a:ln>
        </p:spPr>
        <p:txBody>
          <a:bodyPr wrap="none" anchor="ctr"/>
          <a:lstStyle/>
          <a:p>
            <a:pPr eaLnBrk="1" hangingPunct="1"/>
            <a:endParaRPr kumimoji="1" lang="es-ES" sz="2400" b="1">
              <a:latin typeface="Times New Roman" pitchFamily="18" charset="0"/>
            </a:endParaRPr>
          </a:p>
          <a:p>
            <a:pPr eaLnBrk="1" hangingPunct="1"/>
            <a:endParaRPr kumimoji="1" lang="es-ES" sz="2400" b="1">
              <a:latin typeface="Times New Roman" pitchFamily="18" charset="0"/>
            </a:endParaRPr>
          </a:p>
          <a:p>
            <a:pPr eaLnBrk="1" hangingPunct="1">
              <a:buFontTx/>
              <a:buChar char="•"/>
            </a:pPr>
            <a:r>
              <a:rPr kumimoji="1" lang="es-ES" sz="2400" b="1">
                <a:latin typeface="Times New Roman" pitchFamily="18" charset="0"/>
              </a:rPr>
              <a:t>Adoptan el nombre de ORDENES DE TRABAJO, </a:t>
            </a:r>
          </a:p>
          <a:p>
            <a:pPr eaLnBrk="1" hangingPunct="1"/>
            <a:r>
              <a:rPr kumimoji="1" lang="es-ES" sz="2400" b="1">
                <a:latin typeface="Times New Roman" pitchFamily="18" charset="0"/>
              </a:rPr>
              <a:t>ó DE SERVICIO ó DE OBRA, ó DE COMPRA</a:t>
            </a:r>
          </a:p>
          <a:p>
            <a:pPr eaLnBrk="1" hangingPunct="1"/>
            <a:r>
              <a:rPr kumimoji="1" lang="es-ES" sz="2400" b="1">
                <a:latin typeface="Times New Roman" pitchFamily="18" charset="0"/>
              </a:rPr>
              <a:t> según sea el objeto.</a:t>
            </a:r>
            <a:endParaRPr kumimoji="1" lang="es-CO" sz="2400" b="1">
              <a:latin typeface="Times New Roman" pitchFamily="18" charset="0"/>
            </a:endParaRPr>
          </a:p>
          <a:p>
            <a:pPr eaLnBrk="1" hangingPunct="1"/>
            <a:endParaRPr kumimoji="1" lang="es-ES" sz="2400" b="1">
              <a:latin typeface="Times New Roman" pitchFamily="18" charset="0"/>
            </a:endParaRPr>
          </a:p>
          <a:p>
            <a:pPr eaLnBrk="1" hangingPunct="1">
              <a:buFontTx/>
              <a:buChar char="•"/>
            </a:pPr>
            <a:r>
              <a:rPr kumimoji="1" lang="es-ES" sz="800" b="1">
                <a:latin typeface="Times New Roman" pitchFamily="18" charset="0"/>
              </a:rPr>
              <a:t> </a:t>
            </a:r>
            <a:r>
              <a:rPr kumimoji="1" lang="es-ES" sz="2400" b="1">
                <a:latin typeface="Times New Roman" pitchFamily="18" charset="0"/>
              </a:rPr>
              <a:t>Son realizados siempre directamente de acuerdo</a:t>
            </a:r>
          </a:p>
          <a:p>
            <a:pPr eaLnBrk="1" hangingPunct="1"/>
            <a:r>
              <a:rPr kumimoji="1" lang="es-ES" sz="2400" b="1">
                <a:latin typeface="Times New Roman" pitchFamily="18" charset="0"/>
              </a:rPr>
              <a:t> a la necesidad que se presenta</a:t>
            </a:r>
            <a:r>
              <a:rPr kumimoji="1" lang="es-ES" sz="2400">
                <a:latin typeface="Times New Roman" pitchFamily="18" charset="0"/>
              </a:rPr>
              <a:t>.</a:t>
            </a:r>
          </a:p>
          <a:p>
            <a:pPr eaLnBrk="1" hangingPunct="1"/>
            <a:endParaRPr kumimoji="1" lang="es-ES" sz="2400">
              <a:latin typeface="Times New Roman" pitchFamily="18" charset="0"/>
            </a:endParaRPr>
          </a:p>
        </p:txBody>
      </p:sp>
      <p:sp>
        <p:nvSpPr>
          <p:cNvPr id="141319" name="Text Box 7"/>
          <p:cNvSpPr txBox="1">
            <a:spLocks noChangeArrowheads="1"/>
          </p:cNvSpPr>
          <p:nvPr/>
        </p:nvSpPr>
        <p:spPr bwMode="auto">
          <a:xfrm>
            <a:off x="755650" y="1989138"/>
            <a:ext cx="6696075" cy="457200"/>
          </a:xfrm>
          <a:prstGeom prst="rect">
            <a:avLst/>
          </a:prstGeom>
          <a:noFill/>
          <a:ln w="9525">
            <a:noFill/>
            <a:miter lim="800000"/>
            <a:headEnd/>
            <a:tailEnd/>
          </a:ln>
        </p:spPr>
        <p:txBody>
          <a:bodyPr>
            <a:spAutoFit/>
          </a:bodyPr>
          <a:lstStyle/>
          <a:p>
            <a:pPr eaLnBrk="1" hangingPunct="1">
              <a:spcBef>
                <a:spcPct val="50000"/>
              </a:spcBef>
              <a:buFontTx/>
              <a:buChar char="•"/>
            </a:pPr>
            <a:r>
              <a:rPr kumimoji="1" lang="es-ES" sz="2400" b="1">
                <a:latin typeface="Times New Roman" pitchFamily="18" charset="0"/>
              </a:rPr>
              <a:t>Inferior o igual a 15 salarios mínimos legales</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50629"/>
                                        </p:tgtEl>
                                        <p:attrNameLst>
                                          <p:attrName>style.visibility</p:attrName>
                                        </p:attrNameLst>
                                      </p:cBhvr>
                                      <p:to>
                                        <p:strVal val="visible"/>
                                      </p:to>
                                    </p:set>
                                    <p:anim calcmode="lin" valueType="num">
                                      <p:cBhvr additive="base">
                                        <p:cTn id="7" dur="500" fill="hold"/>
                                        <p:tgtEl>
                                          <p:spTgt spid="1050629"/>
                                        </p:tgtEl>
                                        <p:attrNameLst>
                                          <p:attrName>ppt_x</p:attrName>
                                        </p:attrNameLst>
                                      </p:cBhvr>
                                      <p:tavLst>
                                        <p:tav tm="0">
                                          <p:val>
                                            <p:strVal val="1+#ppt_w/2"/>
                                          </p:val>
                                        </p:tav>
                                        <p:tav tm="100000">
                                          <p:val>
                                            <p:strVal val="#ppt_x"/>
                                          </p:val>
                                        </p:tav>
                                      </p:tavLst>
                                    </p:anim>
                                    <p:anim calcmode="lin" valueType="num">
                                      <p:cBhvr additive="base">
                                        <p:cTn id="8" dur="500" fill="hold"/>
                                        <p:tgtEl>
                                          <p:spTgt spid="10506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629" grpId="0"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6435" name="3 Marcador de número de diapositiva"/>
          <p:cNvSpPr>
            <a:spLocks noGrp="1"/>
          </p:cNvSpPr>
          <p:nvPr>
            <p:ph type="sldNum" sz="quarter" idx="12"/>
          </p:nvPr>
        </p:nvSpPr>
        <p:spPr/>
        <p:txBody>
          <a:bodyPr/>
          <a:lstStyle/>
          <a:p>
            <a:pPr>
              <a:defRPr/>
            </a:pPr>
            <a:fld id="{A718ED0E-F9C6-4C57-97CD-A520010B5687}" type="slidenum">
              <a:rPr lang="es-ES"/>
              <a:pPr>
                <a:defRPr/>
              </a:pPr>
              <a:t>64</a:t>
            </a:fld>
            <a:endParaRPr lang="es-ES"/>
          </a:p>
        </p:txBody>
      </p:sp>
      <p:sp>
        <p:nvSpPr>
          <p:cNvPr id="142340" name="Rectangle 4"/>
          <p:cNvSpPr>
            <a:spLocks noChangeArrowheads="1"/>
          </p:cNvSpPr>
          <p:nvPr/>
        </p:nvSpPr>
        <p:spPr bwMode="auto">
          <a:xfrm>
            <a:off x="1143000" y="2928938"/>
            <a:ext cx="2376488" cy="1152525"/>
          </a:xfrm>
          <a:prstGeom prst="rect">
            <a:avLst/>
          </a:prstGeom>
          <a:noFill/>
          <a:ln w="9525">
            <a:solidFill>
              <a:schemeClr val="tx1"/>
            </a:solidFill>
            <a:miter lim="800000"/>
            <a:headEnd/>
            <a:tailEnd/>
          </a:ln>
        </p:spPr>
        <p:txBody>
          <a:bodyPr wrap="none" anchor="ctr"/>
          <a:lstStyle/>
          <a:p>
            <a:pPr algn="ctr" eaLnBrk="1" hangingPunct="1"/>
            <a:r>
              <a:rPr lang="es-CO" sz="1800" b="1">
                <a:solidFill>
                  <a:srgbClr val="FF0000"/>
                </a:solidFill>
              </a:rPr>
              <a:t>MENOR CUANTIA</a:t>
            </a:r>
            <a:endParaRPr lang="es-ES" sz="1800" b="1">
              <a:solidFill>
                <a:srgbClr val="FF0000"/>
              </a:solidFill>
            </a:endParaRPr>
          </a:p>
        </p:txBody>
      </p:sp>
      <p:sp>
        <p:nvSpPr>
          <p:cNvPr id="142341" name="Text Box 5"/>
          <p:cNvSpPr txBox="1">
            <a:spLocks noChangeArrowheads="1"/>
          </p:cNvSpPr>
          <p:nvPr/>
        </p:nvSpPr>
        <p:spPr bwMode="auto">
          <a:xfrm>
            <a:off x="3795713" y="3275013"/>
            <a:ext cx="184150" cy="366712"/>
          </a:xfrm>
          <a:prstGeom prst="rect">
            <a:avLst/>
          </a:prstGeom>
          <a:noFill/>
          <a:ln w="9525">
            <a:noFill/>
            <a:miter lim="800000"/>
            <a:headEnd/>
            <a:tailEnd/>
          </a:ln>
        </p:spPr>
        <p:txBody>
          <a:bodyPr>
            <a:spAutoFit/>
          </a:bodyPr>
          <a:lstStyle/>
          <a:p>
            <a:pPr eaLnBrk="1" hangingPunct="1">
              <a:spcBef>
                <a:spcPct val="50000"/>
              </a:spcBef>
            </a:pPr>
            <a:endParaRPr lang="es-ES" sz="1800"/>
          </a:p>
        </p:txBody>
      </p:sp>
      <p:sp>
        <p:nvSpPr>
          <p:cNvPr id="142342" name="AutoShape 7"/>
          <p:cNvSpPr>
            <a:spLocks noChangeArrowheads="1"/>
          </p:cNvSpPr>
          <p:nvPr/>
        </p:nvSpPr>
        <p:spPr bwMode="auto">
          <a:xfrm>
            <a:off x="4356100" y="1196975"/>
            <a:ext cx="4249738" cy="2592388"/>
          </a:xfrm>
          <a:prstGeom prst="wedgeRectCallout">
            <a:avLst>
              <a:gd name="adj1" fmla="val -70546"/>
              <a:gd name="adj2" fmla="val 55144"/>
            </a:avLst>
          </a:prstGeom>
          <a:solidFill>
            <a:srgbClr val="FF0000"/>
          </a:solidFill>
          <a:ln w="9525">
            <a:solidFill>
              <a:schemeClr val="tx1"/>
            </a:solidFill>
            <a:miter lim="800000"/>
            <a:headEnd/>
            <a:tailEnd/>
          </a:ln>
        </p:spPr>
        <p:txBody>
          <a:bodyPr/>
          <a:lstStyle/>
          <a:p>
            <a:pPr algn="ctr" eaLnBrk="1" hangingPunct="1"/>
            <a:endParaRPr lang="es-ES" sz="1800"/>
          </a:p>
        </p:txBody>
      </p:sp>
      <p:sp>
        <p:nvSpPr>
          <p:cNvPr id="142343" name="Text Box 10"/>
          <p:cNvSpPr txBox="1">
            <a:spLocks noChangeArrowheads="1"/>
          </p:cNvSpPr>
          <p:nvPr/>
        </p:nvSpPr>
        <p:spPr bwMode="auto">
          <a:xfrm>
            <a:off x="4356100" y="1412875"/>
            <a:ext cx="4248150" cy="1920875"/>
          </a:xfrm>
          <a:prstGeom prst="rect">
            <a:avLst/>
          </a:prstGeom>
          <a:noFill/>
          <a:ln w="9525">
            <a:noFill/>
            <a:miter lim="800000"/>
            <a:headEnd/>
            <a:tailEnd/>
          </a:ln>
        </p:spPr>
        <p:txBody>
          <a:bodyPr>
            <a:spAutoFit/>
          </a:bodyPr>
          <a:lstStyle/>
          <a:p>
            <a:pPr eaLnBrk="1" hangingPunct="1"/>
            <a:r>
              <a:rPr lang="es-CO" sz="2000" b="1">
                <a:solidFill>
                  <a:schemeClr val="bg1"/>
                </a:solidFill>
              </a:rPr>
              <a:t>Son los  valores determinados en función de los presupuestos anuales de las entidades a las que se aplica la Ley 80/93, expresados en salarios mínimos legales</a:t>
            </a:r>
            <a:endParaRPr lang="es-ES" sz="2000" b="1">
              <a:solidFill>
                <a:schemeClr val="bg1"/>
              </a:solidFill>
            </a:endParaRPr>
          </a:p>
        </p:txBody>
      </p:sp>
    </p:spTree>
  </p:cSld>
  <p:clrMapOvr>
    <a:masterClrMapping/>
  </p:clrMapOvr>
  <p:transition>
    <p:cover dir="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7459" name="3 Marcador de número de diapositiva"/>
          <p:cNvSpPr>
            <a:spLocks noGrp="1"/>
          </p:cNvSpPr>
          <p:nvPr>
            <p:ph type="sldNum" sz="quarter" idx="12"/>
          </p:nvPr>
        </p:nvSpPr>
        <p:spPr/>
        <p:txBody>
          <a:bodyPr/>
          <a:lstStyle/>
          <a:p>
            <a:pPr>
              <a:defRPr/>
            </a:pPr>
            <a:fld id="{7A8B9639-FD09-4328-B871-B69C2EE771DD}" type="slidenum">
              <a:rPr lang="es-ES"/>
              <a:pPr>
                <a:defRPr/>
              </a:pPr>
              <a:t>65</a:t>
            </a:fld>
            <a:endParaRPr lang="es-ES"/>
          </a:p>
        </p:txBody>
      </p:sp>
      <p:sp>
        <p:nvSpPr>
          <p:cNvPr id="147460" name="Text Box 4"/>
          <p:cNvSpPr txBox="1">
            <a:spLocks noChangeArrowheads="1"/>
          </p:cNvSpPr>
          <p:nvPr/>
        </p:nvSpPr>
        <p:spPr bwMode="auto">
          <a:xfrm>
            <a:off x="323850" y="333375"/>
            <a:ext cx="8424863" cy="519113"/>
          </a:xfrm>
          <a:prstGeom prst="rect">
            <a:avLst/>
          </a:prstGeom>
          <a:noFill/>
          <a:ln w="9525">
            <a:noFill/>
            <a:miter lim="800000"/>
            <a:headEnd/>
            <a:tailEnd/>
          </a:ln>
        </p:spPr>
        <p:txBody>
          <a:bodyPr>
            <a:spAutoFit/>
          </a:bodyPr>
          <a:lstStyle/>
          <a:p>
            <a:pPr algn="ctr" eaLnBrk="1" hangingPunct="1">
              <a:defRPr/>
            </a:pPr>
            <a:r>
              <a:rPr kumimoji="1" lang="es-CO" sz="2800" b="1" dirty="0">
                <a:solidFill>
                  <a:schemeClr val="bg1">
                    <a:lumMod val="50000"/>
                  </a:schemeClr>
                </a:solidFill>
                <a:latin typeface="Times New Roman" pitchFamily="18" charset="0"/>
              </a:rPr>
              <a:t>CONTRATACIÓN DIRECTA</a:t>
            </a:r>
            <a:endParaRPr kumimoji="1" lang="es-ES" sz="2800" b="1" dirty="0">
              <a:solidFill>
                <a:schemeClr val="bg1">
                  <a:lumMod val="50000"/>
                </a:schemeClr>
              </a:solidFill>
              <a:latin typeface="Times New Roman" pitchFamily="18" charset="0"/>
            </a:endParaRPr>
          </a:p>
        </p:txBody>
      </p:sp>
      <p:sp>
        <p:nvSpPr>
          <p:cNvPr id="147461" name="Text Box 5"/>
          <p:cNvSpPr txBox="1">
            <a:spLocks noChangeArrowheads="1"/>
          </p:cNvSpPr>
          <p:nvPr/>
        </p:nvSpPr>
        <p:spPr bwMode="auto">
          <a:xfrm>
            <a:off x="-3175" y="3429000"/>
            <a:ext cx="2414588" cy="830263"/>
          </a:xfrm>
          <a:prstGeom prst="rect">
            <a:avLst/>
          </a:prstGeom>
          <a:noFill/>
          <a:ln w="9525">
            <a:noFill/>
            <a:miter lim="800000"/>
            <a:headEnd/>
            <a:tailEnd/>
          </a:ln>
        </p:spPr>
        <p:txBody>
          <a:bodyPr>
            <a:spAutoFit/>
          </a:bodyPr>
          <a:lstStyle/>
          <a:p>
            <a:pPr eaLnBrk="1" hangingPunct="1">
              <a:spcBef>
                <a:spcPct val="50000"/>
              </a:spcBef>
              <a:defRPr/>
            </a:pPr>
            <a:r>
              <a:rPr kumimoji="1" lang="es-CO" sz="2400" b="1" dirty="0">
                <a:solidFill>
                  <a:schemeClr val="bg1">
                    <a:lumMod val="50000"/>
                  </a:schemeClr>
                </a:solidFill>
                <a:latin typeface="Times New Roman" pitchFamily="18" charset="0"/>
              </a:rPr>
              <a:t>CASOS ESPECIALES</a:t>
            </a:r>
            <a:endParaRPr kumimoji="1" lang="es-ES" sz="2400" b="1" dirty="0">
              <a:solidFill>
                <a:schemeClr val="bg1">
                  <a:lumMod val="50000"/>
                </a:schemeClr>
              </a:solidFill>
              <a:latin typeface="Times New Roman" pitchFamily="18" charset="0"/>
            </a:endParaRPr>
          </a:p>
        </p:txBody>
      </p:sp>
      <p:sp>
        <p:nvSpPr>
          <p:cNvPr id="143366" name="AutoShape 6"/>
          <p:cNvSpPr>
            <a:spLocks/>
          </p:cNvSpPr>
          <p:nvPr/>
        </p:nvSpPr>
        <p:spPr bwMode="auto">
          <a:xfrm>
            <a:off x="1835150" y="981075"/>
            <a:ext cx="504825" cy="5400675"/>
          </a:xfrm>
          <a:prstGeom prst="leftBrace">
            <a:avLst>
              <a:gd name="adj1" fmla="val 89151"/>
              <a:gd name="adj2" fmla="val 50000"/>
            </a:avLst>
          </a:prstGeom>
          <a:noFill/>
          <a:ln w="9525">
            <a:solidFill>
              <a:schemeClr val="tx1"/>
            </a:solidFill>
            <a:miter lim="800000"/>
            <a:headEnd/>
            <a:tailEnd/>
          </a:ln>
        </p:spPr>
        <p:txBody>
          <a:bodyPr wrap="none" anchor="ctr"/>
          <a:lstStyle/>
          <a:p>
            <a:pPr algn="ctr"/>
            <a:endParaRPr lang="es-ES" sz="1800" b="1"/>
          </a:p>
        </p:txBody>
      </p:sp>
      <p:sp>
        <p:nvSpPr>
          <p:cNvPr id="143367" name="Text Box 7"/>
          <p:cNvSpPr txBox="1">
            <a:spLocks noChangeArrowheads="1"/>
          </p:cNvSpPr>
          <p:nvPr/>
        </p:nvSpPr>
        <p:spPr bwMode="auto">
          <a:xfrm>
            <a:off x="2484438" y="1052513"/>
            <a:ext cx="6659562" cy="5334000"/>
          </a:xfrm>
          <a:prstGeom prst="rect">
            <a:avLst/>
          </a:prstGeom>
          <a:noFill/>
          <a:ln w="9525">
            <a:noFill/>
            <a:miter lim="800000"/>
            <a:headEnd/>
            <a:tailEnd/>
          </a:ln>
        </p:spPr>
        <p:txBody>
          <a:bodyPr>
            <a:spAutoFit/>
          </a:bodyPr>
          <a:lstStyle/>
          <a:p>
            <a:pPr eaLnBrk="1" hangingPunct="1">
              <a:buFontTx/>
              <a:buChar char="•"/>
            </a:pPr>
            <a:r>
              <a:rPr kumimoji="1" lang="es-CO" sz="2400" b="1">
                <a:latin typeface="Times New Roman" pitchFamily="18" charset="0"/>
              </a:rPr>
              <a:t> </a:t>
            </a:r>
            <a:r>
              <a:rPr kumimoji="1" lang="es-CO" sz="2000" b="1">
                <a:latin typeface="Times New Roman" pitchFamily="18" charset="0"/>
              </a:rPr>
              <a:t>Regulada en el art. 24 Num 1, ley 80/93 y Decreto 2170/02</a:t>
            </a:r>
          </a:p>
          <a:p>
            <a:pPr eaLnBrk="1" hangingPunct="1">
              <a:buFontTx/>
              <a:buChar char="•"/>
            </a:pPr>
            <a:r>
              <a:rPr kumimoji="1" lang="es-CO" sz="2000" b="1">
                <a:latin typeface="Times New Roman" pitchFamily="18" charset="0"/>
              </a:rPr>
              <a:t>Menor cuantía</a:t>
            </a:r>
          </a:p>
          <a:p>
            <a:pPr eaLnBrk="1" hangingPunct="1">
              <a:buFontTx/>
              <a:buChar char="•"/>
            </a:pPr>
            <a:r>
              <a:rPr kumimoji="1" lang="es-CO" sz="2000" b="1">
                <a:latin typeface="Times New Roman" pitchFamily="18" charset="0"/>
              </a:rPr>
              <a:t>Empréstitos</a:t>
            </a:r>
          </a:p>
          <a:p>
            <a:pPr eaLnBrk="1" hangingPunct="1">
              <a:buFontTx/>
              <a:buChar char="•"/>
            </a:pPr>
            <a:r>
              <a:rPr kumimoji="1" lang="es-CO" sz="2000" b="1">
                <a:latin typeface="Times New Roman" pitchFamily="18" charset="0"/>
              </a:rPr>
              <a:t>Interadministrativos</a:t>
            </a:r>
          </a:p>
          <a:p>
            <a:pPr eaLnBrk="1" hangingPunct="1">
              <a:buFontTx/>
              <a:buChar char="•"/>
            </a:pPr>
            <a:r>
              <a:rPr kumimoji="1" lang="es-CO" sz="2000" b="1">
                <a:latin typeface="Times New Roman" pitchFamily="18" charset="0"/>
              </a:rPr>
              <a:t>Servicios profesionales, artísticos científicos y tecnológicos</a:t>
            </a:r>
          </a:p>
          <a:p>
            <a:pPr eaLnBrk="1" hangingPunct="1">
              <a:buFontTx/>
              <a:buChar char="•"/>
            </a:pPr>
            <a:r>
              <a:rPr kumimoji="1" lang="es-CO" sz="2000" b="1">
                <a:latin typeface="Times New Roman" pitchFamily="18" charset="0"/>
              </a:rPr>
              <a:t>Arrendamiento o adquisición de inmuebles</a:t>
            </a:r>
          </a:p>
          <a:p>
            <a:pPr eaLnBrk="1" hangingPunct="1">
              <a:buFontTx/>
              <a:buChar char="•"/>
            </a:pPr>
            <a:r>
              <a:rPr kumimoji="1" lang="es-CO" sz="2000" b="1">
                <a:latin typeface="Times New Roman" pitchFamily="18" charset="0"/>
              </a:rPr>
              <a:t>Urgencia manifiesta</a:t>
            </a:r>
          </a:p>
          <a:p>
            <a:pPr eaLnBrk="1" hangingPunct="1">
              <a:buFontTx/>
              <a:buChar char="•"/>
            </a:pPr>
            <a:r>
              <a:rPr kumimoji="1" lang="es-CO" sz="2000" b="1">
                <a:latin typeface="Times New Roman" pitchFamily="18" charset="0"/>
              </a:rPr>
              <a:t>Declaratoria desierta</a:t>
            </a:r>
          </a:p>
          <a:p>
            <a:pPr eaLnBrk="1" hangingPunct="1">
              <a:buFontTx/>
              <a:buChar char="•"/>
            </a:pPr>
            <a:r>
              <a:rPr kumimoji="1" lang="es-CO" sz="2000" b="1">
                <a:latin typeface="Times New Roman" pitchFamily="18" charset="0"/>
              </a:rPr>
              <a:t>No se presenta propuesta, ninguna  se ajusta a P.C., o falta voluntad</a:t>
            </a:r>
          </a:p>
          <a:p>
            <a:pPr eaLnBrk="1" hangingPunct="1">
              <a:buFontTx/>
              <a:buChar char="•"/>
            </a:pPr>
            <a:r>
              <a:rPr kumimoji="1" lang="es-CO" sz="2000" b="1">
                <a:latin typeface="Times New Roman" pitchFamily="18" charset="0"/>
              </a:rPr>
              <a:t>No hay pluralidad de oferentes</a:t>
            </a:r>
          </a:p>
          <a:p>
            <a:pPr eaLnBrk="1" hangingPunct="1">
              <a:buFontTx/>
              <a:buChar char="•"/>
            </a:pPr>
            <a:r>
              <a:rPr kumimoji="1" lang="es-CO" sz="2000" b="1">
                <a:latin typeface="Times New Roman" pitchFamily="18" charset="0"/>
              </a:rPr>
              <a:t>Productos agropecuarios que se ofrezcan en bolsas</a:t>
            </a:r>
          </a:p>
          <a:p>
            <a:pPr eaLnBrk="1" hangingPunct="1">
              <a:buFontTx/>
              <a:buChar char="•"/>
            </a:pPr>
            <a:r>
              <a:rPr kumimoji="1" lang="es-CO" sz="2000" b="1">
                <a:latin typeface="Times New Roman" pitchFamily="18" charset="0"/>
              </a:rPr>
              <a:t>Prestación de servicios de salud</a:t>
            </a:r>
          </a:p>
          <a:p>
            <a:pPr eaLnBrk="1" hangingPunct="1">
              <a:buFontTx/>
              <a:buChar char="•"/>
            </a:pPr>
            <a:r>
              <a:rPr kumimoji="1" lang="es-CO" sz="2000" b="1">
                <a:latin typeface="Times New Roman" pitchFamily="18" charset="0"/>
              </a:rPr>
              <a:t>Actividades Industriales y comerciales de las empresas ind. Y ciales y sociedades de economía mixta</a:t>
            </a:r>
          </a:p>
          <a:p>
            <a:pPr eaLnBrk="1" hangingPunct="1">
              <a:buFontTx/>
              <a:buChar char="•"/>
            </a:pPr>
            <a:r>
              <a:rPr kumimoji="1" lang="es-CO" sz="2000" b="1">
                <a:latin typeface="Times New Roman" pitchFamily="18" charset="0"/>
              </a:rPr>
              <a:t>Contratos con multinacionales</a:t>
            </a:r>
          </a:p>
          <a:p>
            <a:pPr eaLnBrk="1" hangingPunct="1">
              <a:buFontTx/>
              <a:buChar char="•"/>
            </a:pPr>
            <a:r>
              <a:rPr kumimoji="1" lang="es-CO" sz="2000" b="1">
                <a:latin typeface="Times New Roman" pitchFamily="18" charset="0"/>
              </a:rPr>
              <a:t>Por la calidad de personas del contratista</a:t>
            </a:r>
            <a:endParaRPr kumimoji="1" lang="es-ES" sz="2000" b="1">
              <a:latin typeface="Times New Roman" pitchFamily="18" charset="0"/>
            </a:endParaRPr>
          </a:p>
        </p:txBody>
      </p:sp>
    </p:spTree>
  </p:cSld>
  <p:clrMapOvr>
    <a:masterClrMapping/>
  </p:clrMapOvr>
  <p:transition>
    <p:cover di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48483" name="3 Marcador de número de diapositiva"/>
          <p:cNvSpPr>
            <a:spLocks noGrp="1"/>
          </p:cNvSpPr>
          <p:nvPr>
            <p:ph type="sldNum" sz="quarter" idx="12"/>
          </p:nvPr>
        </p:nvSpPr>
        <p:spPr/>
        <p:txBody>
          <a:bodyPr/>
          <a:lstStyle/>
          <a:p>
            <a:pPr>
              <a:defRPr/>
            </a:pPr>
            <a:fld id="{4B7D1249-B46F-44AC-8516-C01E96D9459D}" type="slidenum">
              <a:rPr lang="es-ES"/>
              <a:pPr>
                <a:defRPr/>
              </a:pPr>
              <a:t>66</a:t>
            </a:fld>
            <a:endParaRPr lang="es-ES"/>
          </a:p>
        </p:txBody>
      </p:sp>
      <p:sp>
        <p:nvSpPr>
          <p:cNvPr id="144388" name="Text Box 4"/>
          <p:cNvSpPr txBox="1">
            <a:spLocks noChangeArrowheads="1"/>
          </p:cNvSpPr>
          <p:nvPr/>
        </p:nvSpPr>
        <p:spPr bwMode="auto">
          <a:xfrm>
            <a:off x="250825" y="2795588"/>
            <a:ext cx="3638550" cy="2289175"/>
          </a:xfrm>
          <a:prstGeom prst="rect">
            <a:avLst/>
          </a:prstGeom>
          <a:noFill/>
          <a:ln w="9525">
            <a:noFill/>
            <a:miter lim="800000"/>
            <a:headEnd/>
            <a:tailEnd/>
          </a:ln>
        </p:spPr>
        <p:txBody>
          <a:bodyPr>
            <a:spAutoFit/>
          </a:bodyPr>
          <a:lstStyle/>
          <a:p>
            <a:pPr eaLnBrk="1" hangingPunct="1"/>
            <a:r>
              <a:rPr lang="es-CO" sz="1800" b="1">
                <a:solidFill>
                  <a:srgbClr val="FF0000"/>
                </a:solidFill>
                <a:latin typeface="Tahoma" pitchFamily="34" charset="0"/>
              </a:rPr>
              <a:t>CONTRATACION DIRECTA POR CUANTIA</a:t>
            </a:r>
          </a:p>
          <a:p>
            <a:pPr eaLnBrk="1" hangingPunct="1"/>
            <a:endParaRPr lang="es-CO" sz="1800" b="1">
              <a:solidFill>
                <a:srgbClr val="FF0000"/>
              </a:solidFill>
              <a:latin typeface="Tahoma" pitchFamily="34" charset="0"/>
            </a:endParaRPr>
          </a:p>
          <a:p>
            <a:pPr eaLnBrk="1" hangingPunct="1"/>
            <a:r>
              <a:rPr lang="es-CO" sz="1800" b="1">
                <a:solidFill>
                  <a:srgbClr val="FF0000"/>
                </a:solidFill>
                <a:latin typeface="Tahoma" pitchFamily="34" charset="0"/>
              </a:rPr>
              <a:t>PROCESO DE SELECCIÓN INFERIOR AL 10% Menor Cuantía</a:t>
            </a:r>
          </a:p>
          <a:p>
            <a:pPr eaLnBrk="1" hangingPunct="1"/>
            <a:r>
              <a:rPr lang="es-CO" sz="1800" b="1">
                <a:solidFill>
                  <a:srgbClr val="FF0000"/>
                </a:solidFill>
                <a:latin typeface="Tahoma" pitchFamily="34" charset="0"/>
              </a:rPr>
              <a:t>Pero Inferior o Igual al 100X100 de esta</a:t>
            </a:r>
            <a:endParaRPr lang="es-ES" sz="1800" b="1">
              <a:solidFill>
                <a:srgbClr val="FF0000"/>
              </a:solidFill>
              <a:latin typeface="Tahoma" pitchFamily="34" charset="0"/>
            </a:endParaRPr>
          </a:p>
        </p:txBody>
      </p:sp>
      <p:sp>
        <p:nvSpPr>
          <p:cNvPr id="144389" name="AutoShape 6"/>
          <p:cNvSpPr>
            <a:spLocks/>
          </p:cNvSpPr>
          <p:nvPr/>
        </p:nvSpPr>
        <p:spPr bwMode="auto">
          <a:xfrm>
            <a:off x="3492500" y="1052513"/>
            <a:ext cx="668338" cy="5400675"/>
          </a:xfrm>
          <a:prstGeom prst="leftBrace">
            <a:avLst>
              <a:gd name="adj1" fmla="val 67340"/>
              <a:gd name="adj2" fmla="val 50000"/>
            </a:avLst>
          </a:prstGeom>
          <a:noFill/>
          <a:ln w="9525">
            <a:solidFill>
              <a:schemeClr val="tx1"/>
            </a:solidFill>
            <a:miter lim="800000"/>
            <a:headEnd/>
            <a:tailEnd/>
          </a:ln>
        </p:spPr>
        <p:txBody>
          <a:bodyPr wrap="none" anchor="ctr"/>
          <a:lstStyle/>
          <a:p>
            <a:endParaRPr lang="es-ES"/>
          </a:p>
        </p:txBody>
      </p:sp>
      <p:sp>
        <p:nvSpPr>
          <p:cNvPr id="144390" name="Text Box 7"/>
          <p:cNvSpPr txBox="1">
            <a:spLocks noChangeArrowheads="1"/>
          </p:cNvSpPr>
          <p:nvPr/>
        </p:nvSpPr>
        <p:spPr bwMode="auto">
          <a:xfrm>
            <a:off x="4067175" y="1268413"/>
            <a:ext cx="4826000" cy="4992687"/>
          </a:xfrm>
          <a:prstGeom prst="rect">
            <a:avLst/>
          </a:prstGeom>
          <a:noFill/>
          <a:ln w="9525">
            <a:noFill/>
            <a:miter lim="800000"/>
            <a:headEnd/>
            <a:tailEnd/>
          </a:ln>
        </p:spPr>
        <p:txBody>
          <a:bodyPr>
            <a:spAutoFit/>
          </a:bodyPr>
          <a:lstStyle/>
          <a:p>
            <a:pPr eaLnBrk="1" hangingPunct="1">
              <a:spcBef>
                <a:spcPct val="50000"/>
              </a:spcBef>
              <a:buFontTx/>
              <a:buChar char="•"/>
            </a:pPr>
            <a:r>
              <a:rPr lang="es-CO" sz="1800" b="1">
                <a:latin typeface="Verdana" pitchFamily="34" charset="0"/>
              </a:rPr>
              <a:t> </a:t>
            </a:r>
            <a:r>
              <a:rPr lang="es-CO" sz="2000" b="1">
                <a:latin typeface="Tahoma" pitchFamily="34" charset="0"/>
              </a:rPr>
              <a:t>Los prepliegos y los pliegos se ubican en pag web con cinco (5) días de antelación </a:t>
            </a:r>
            <a:r>
              <a:rPr lang="es-CO" sz="1800" b="1">
                <a:latin typeface="Tahoma" pitchFamily="34" charset="0"/>
              </a:rPr>
              <a:t>(art 1.2) </a:t>
            </a:r>
          </a:p>
          <a:p>
            <a:pPr eaLnBrk="1" hangingPunct="1">
              <a:spcBef>
                <a:spcPct val="50000"/>
              </a:spcBef>
              <a:buFontTx/>
              <a:buChar char="•"/>
            </a:pPr>
            <a:r>
              <a:rPr lang="es-CO" sz="1800" b="1">
                <a:latin typeface="Tahoma" pitchFamily="34" charset="0"/>
              </a:rPr>
              <a:t>Se pueden presentar dentro del mismo término observaciones (art. 1.3)</a:t>
            </a:r>
          </a:p>
          <a:p>
            <a:pPr eaLnBrk="1" hangingPunct="1">
              <a:spcBef>
                <a:spcPct val="50000"/>
              </a:spcBef>
              <a:buFontTx/>
              <a:buChar char="•"/>
            </a:pPr>
            <a:r>
              <a:rPr lang="es-CO" sz="1800" b="1">
                <a:latin typeface="Tahoma" pitchFamily="34" charset="0"/>
              </a:rPr>
              <a:t>Se deben publicar las convocatorias (art. 11.2)</a:t>
            </a:r>
          </a:p>
          <a:p>
            <a:pPr eaLnBrk="1" hangingPunct="1">
              <a:spcBef>
                <a:spcPct val="50000"/>
              </a:spcBef>
              <a:buFontTx/>
              <a:buChar char="•"/>
            </a:pPr>
            <a:r>
              <a:rPr lang="es-CO" sz="1800" b="1">
                <a:latin typeface="Tahoma" pitchFamily="34" charset="0"/>
              </a:rPr>
              <a:t>La entidad puede usar el sistema de oferta dinámica</a:t>
            </a:r>
          </a:p>
          <a:p>
            <a:pPr eaLnBrk="1" hangingPunct="1">
              <a:spcBef>
                <a:spcPct val="50000"/>
              </a:spcBef>
              <a:buFontTx/>
              <a:buChar char="•"/>
            </a:pPr>
            <a:r>
              <a:rPr lang="es-CO" sz="1800" b="1">
                <a:latin typeface="Tahoma" pitchFamily="34" charset="0"/>
              </a:rPr>
              <a:t>La entidad decide contratar con oferta fija (art. 11..3.1, 11.3.2, 11.5)</a:t>
            </a:r>
          </a:p>
          <a:p>
            <a:pPr eaLnBrk="1" hangingPunct="1">
              <a:spcBef>
                <a:spcPct val="50000"/>
              </a:spcBef>
              <a:buFontTx/>
              <a:buChar char="•"/>
            </a:pPr>
            <a:r>
              <a:rPr lang="es-CO" sz="1800" b="1">
                <a:latin typeface="Tahoma" pitchFamily="34" charset="0"/>
              </a:rPr>
              <a:t>Los términos de referencia deben precisar hasta que fecha se puede participar para elaborar lista de oferentes</a:t>
            </a:r>
            <a:endParaRPr lang="es-ES" sz="1800" b="1">
              <a:latin typeface="Tahoma" pitchFamily="34" charset="0"/>
            </a:endParaRPr>
          </a:p>
        </p:txBody>
      </p:sp>
    </p:spTree>
  </p:cSld>
  <p:clrMapOvr>
    <a:masterClrMapping/>
  </p:clrMapOvr>
  <p:transition>
    <p:cover di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54627" name="3 Marcador de número de diapositiva"/>
          <p:cNvSpPr>
            <a:spLocks noGrp="1"/>
          </p:cNvSpPr>
          <p:nvPr>
            <p:ph type="sldNum" sz="quarter" idx="12"/>
          </p:nvPr>
        </p:nvSpPr>
        <p:spPr/>
        <p:txBody>
          <a:bodyPr/>
          <a:lstStyle/>
          <a:p>
            <a:pPr>
              <a:defRPr/>
            </a:pPr>
            <a:fld id="{4EF03A05-DE18-4FD8-A31D-662149853920}" type="slidenum">
              <a:rPr lang="es-ES"/>
              <a:pPr>
                <a:defRPr/>
              </a:pPr>
              <a:t>67</a:t>
            </a:fld>
            <a:endParaRPr lang="es-ES"/>
          </a:p>
        </p:txBody>
      </p:sp>
      <p:sp>
        <p:nvSpPr>
          <p:cNvPr id="154628" name="Rectangle 4"/>
          <p:cNvSpPr>
            <a:spLocks noChangeArrowheads="1"/>
          </p:cNvSpPr>
          <p:nvPr/>
        </p:nvSpPr>
        <p:spPr bwMode="auto">
          <a:xfrm>
            <a:off x="1042988" y="476250"/>
            <a:ext cx="7796212" cy="865188"/>
          </a:xfrm>
          <a:prstGeom prst="rect">
            <a:avLst/>
          </a:prstGeom>
          <a:noFill/>
          <a:ln w="9525">
            <a:noFill/>
            <a:miter lim="800000"/>
            <a:headEnd/>
            <a:tailEnd/>
          </a:ln>
        </p:spPr>
        <p:txBody>
          <a:bodyPr anchor="b"/>
          <a:lstStyle/>
          <a:p>
            <a:pPr algn="ctr" eaLnBrk="1" hangingPunct="1">
              <a:defRPr/>
            </a:pPr>
            <a:r>
              <a:rPr lang="es-ES_tradnl" sz="2800" dirty="0">
                <a:solidFill>
                  <a:schemeClr val="bg1">
                    <a:lumMod val="50000"/>
                  </a:schemeClr>
                </a:solidFill>
                <a:latin typeface="Tahoma" pitchFamily="34" charset="0"/>
              </a:rPr>
              <a:t>DE LOS REQUISITOS CONTRATOS SIN FORMALIDADES PLENAS</a:t>
            </a:r>
          </a:p>
        </p:txBody>
      </p:sp>
      <p:sp>
        <p:nvSpPr>
          <p:cNvPr id="906245" name="Rectangle 5"/>
          <p:cNvSpPr>
            <a:spLocks noChangeArrowheads="1"/>
          </p:cNvSpPr>
          <p:nvPr/>
        </p:nvSpPr>
        <p:spPr bwMode="auto">
          <a:xfrm>
            <a:off x="468313" y="1412875"/>
            <a:ext cx="8131175" cy="4243388"/>
          </a:xfrm>
          <a:prstGeom prst="rect">
            <a:avLst/>
          </a:prstGeom>
          <a:noFill/>
          <a:ln w="9525">
            <a:noFill/>
            <a:miter lim="800000"/>
            <a:headEnd/>
            <a:tailEnd/>
          </a:ln>
        </p:spPr>
        <p:txBody>
          <a:bodyPr/>
          <a:lstStyle/>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Identificación de la necesidad.</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Verificación de la inexistencia del funcionario o elemento</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Solicitud motivada del jefe de dependencia interesado en la orden</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Presupuesto oficial</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Análisis de viabilidad en el cual participan </a:t>
            </a:r>
            <a:r>
              <a:rPr lang="es-CO" sz="2200" b="1">
                <a:latin typeface="Arial Narrow" pitchFamily="34" charset="0"/>
              </a:rPr>
              <a:t>dos o mas </a:t>
            </a:r>
            <a:r>
              <a:rPr lang="es-ES" sz="2200" b="1">
                <a:latin typeface="Arial Narrow" pitchFamily="34" charset="0"/>
              </a:rPr>
              <a:t> cotizantes estableciendo el mismo concepto a cotizar (en iguales condiciones)</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Concepto de viabilidad  del Jefe del área  donde recomienda  y considera la más viable acorde con los parámetros de calidad, economía, oportunidad.</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Solicitud de disponibilidad presupuestal </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Aprobación por el ordenador del gasto</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Elaboración de la orden, firmada por  el ordenador  del gasto y el contratista </a:t>
            </a:r>
          </a:p>
          <a:p>
            <a:pPr marL="342900" indent="-342900" eaLnBrk="1" hangingPunct="1">
              <a:lnSpc>
                <a:spcPct val="90000"/>
              </a:lnSpc>
              <a:spcBef>
                <a:spcPct val="20000"/>
              </a:spcBef>
              <a:buClr>
                <a:schemeClr val="folHlink"/>
              </a:buClr>
              <a:buSzPct val="60000"/>
              <a:buFont typeface="Courier New" pitchFamily="49" charset="0"/>
              <a:buChar char="o"/>
            </a:pPr>
            <a:r>
              <a:rPr lang="es-ES" sz="2200" b="1">
                <a:latin typeface="Arial Narrow" pitchFamily="34" charset="0"/>
              </a:rPr>
              <a:t>Desarrollo del objeto en el tiempo y condiciones allí estipuladas .</a:t>
            </a:r>
          </a:p>
          <a:p>
            <a:pPr marL="342900" indent="-342900" eaLnBrk="1" hangingPunct="1">
              <a:lnSpc>
                <a:spcPct val="90000"/>
              </a:lnSpc>
              <a:spcBef>
                <a:spcPct val="20000"/>
              </a:spcBef>
              <a:buClr>
                <a:schemeClr val="folHlink"/>
              </a:buClr>
              <a:buSzPct val="60000"/>
              <a:buFont typeface="Wingdings" pitchFamily="2" charset="2"/>
              <a:buNone/>
            </a:pPr>
            <a:endParaRPr lang="es-ES_tradnl" sz="900">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06245">
                                            <p:txEl>
                                              <p:pRg st="0" end="0"/>
                                            </p:txEl>
                                          </p:spTgt>
                                        </p:tgtEl>
                                        <p:attrNameLst>
                                          <p:attrName>style.visibility</p:attrName>
                                        </p:attrNameLst>
                                      </p:cBhvr>
                                      <p:to>
                                        <p:strVal val="visible"/>
                                      </p:to>
                                    </p:set>
                                    <p:anim calcmode="lin" valueType="num">
                                      <p:cBhvr additive="base">
                                        <p:cTn id="7" dur="500" fill="hold"/>
                                        <p:tgtEl>
                                          <p:spTgt spid="90624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0624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06245">
                                            <p:txEl>
                                              <p:pRg st="1" end="1"/>
                                            </p:txEl>
                                          </p:spTgt>
                                        </p:tgtEl>
                                        <p:attrNameLst>
                                          <p:attrName>style.visibility</p:attrName>
                                        </p:attrNameLst>
                                      </p:cBhvr>
                                      <p:to>
                                        <p:strVal val="visible"/>
                                      </p:to>
                                    </p:set>
                                    <p:anim calcmode="lin" valueType="num">
                                      <p:cBhvr additive="base">
                                        <p:cTn id="13" dur="500" fill="hold"/>
                                        <p:tgtEl>
                                          <p:spTgt spid="90624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0624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06245">
                                            <p:txEl>
                                              <p:pRg st="2" end="2"/>
                                            </p:txEl>
                                          </p:spTgt>
                                        </p:tgtEl>
                                        <p:attrNameLst>
                                          <p:attrName>style.visibility</p:attrName>
                                        </p:attrNameLst>
                                      </p:cBhvr>
                                      <p:to>
                                        <p:strVal val="visible"/>
                                      </p:to>
                                    </p:set>
                                    <p:anim calcmode="lin" valueType="num">
                                      <p:cBhvr additive="base">
                                        <p:cTn id="19" dur="500" fill="hold"/>
                                        <p:tgtEl>
                                          <p:spTgt spid="90624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0624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06245">
                                            <p:txEl>
                                              <p:pRg st="3" end="3"/>
                                            </p:txEl>
                                          </p:spTgt>
                                        </p:tgtEl>
                                        <p:attrNameLst>
                                          <p:attrName>style.visibility</p:attrName>
                                        </p:attrNameLst>
                                      </p:cBhvr>
                                      <p:to>
                                        <p:strVal val="visible"/>
                                      </p:to>
                                    </p:set>
                                    <p:anim calcmode="lin" valueType="num">
                                      <p:cBhvr additive="base">
                                        <p:cTn id="25" dur="500" fill="hold"/>
                                        <p:tgtEl>
                                          <p:spTgt spid="90624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0624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06245">
                                            <p:txEl>
                                              <p:pRg st="4" end="4"/>
                                            </p:txEl>
                                          </p:spTgt>
                                        </p:tgtEl>
                                        <p:attrNameLst>
                                          <p:attrName>style.visibility</p:attrName>
                                        </p:attrNameLst>
                                      </p:cBhvr>
                                      <p:to>
                                        <p:strVal val="visible"/>
                                      </p:to>
                                    </p:set>
                                    <p:anim calcmode="lin" valueType="num">
                                      <p:cBhvr additive="base">
                                        <p:cTn id="31" dur="500" fill="hold"/>
                                        <p:tgtEl>
                                          <p:spTgt spid="90624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0624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06245">
                                            <p:txEl>
                                              <p:pRg st="5" end="5"/>
                                            </p:txEl>
                                          </p:spTgt>
                                        </p:tgtEl>
                                        <p:attrNameLst>
                                          <p:attrName>style.visibility</p:attrName>
                                        </p:attrNameLst>
                                      </p:cBhvr>
                                      <p:to>
                                        <p:strVal val="visible"/>
                                      </p:to>
                                    </p:set>
                                    <p:anim calcmode="lin" valueType="num">
                                      <p:cBhvr additive="base">
                                        <p:cTn id="37" dur="500" fill="hold"/>
                                        <p:tgtEl>
                                          <p:spTgt spid="90624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0624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906245">
                                            <p:txEl>
                                              <p:pRg st="6" end="6"/>
                                            </p:txEl>
                                          </p:spTgt>
                                        </p:tgtEl>
                                        <p:attrNameLst>
                                          <p:attrName>style.visibility</p:attrName>
                                        </p:attrNameLst>
                                      </p:cBhvr>
                                      <p:to>
                                        <p:strVal val="visible"/>
                                      </p:to>
                                    </p:set>
                                    <p:anim calcmode="lin" valueType="num">
                                      <p:cBhvr additive="base">
                                        <p:cTn id="43" dur="500" fill="hold"/>
                                        <p:tgtEl>
                                          <p:spTgt spid="906245">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0624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906245">
                                            <p:txEl>
                                              <p:pRg st="7" end="7"/>
                                            </p:txEl>
                                          </p:spTgt>
                                        </p:tgtEl>
                                        <p:attrNameLst>
                                          <p:attrName>style.visibility</p:attrName>
                                        </p:attrNameLst>
                                      </p:cBhvr>
                                      <p:to>
                                        <p:strVal val="visible"/>
                                      </p:to>
                                    </p:set>
                                    <p:anim calcmode="lin" valueType="num">
                                      <p:cBhvr additive="base">
                                        <p:cTn id="49" dur="500" fill="hold"/>
                                        <p:tgtEl>
                                          <p:spTgt spid="906245">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906245">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906245">
                                            <p:txEl>
                                              <p:pRg st="8" end="8"/>
                                            </p:txEl>
                                          </p:spTgt>
                                        </p:tgtEl>
                                        <p:attrNameLst>
                                          <p:attrName>style.visibility</p:attrName>
                                        </p:attrNameLst>
                                      </p:cBhvr>
                                      <p:to>
                                        <p:strVal val="visible"/>
                                      </p:to>
                                    </p:set>
                                    <p:anim calcmode="lin" valueType="num">
                                      <p:cBhvr additive="base">
                                        <p:cTn id="55" dur="500" fill="hold"/>
                                        <p:tgtEl>
                                          <p:spTgt spid="906245">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906245">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906245">
                                            <p:txEl>
                                              <p:pRg st="9" end="9"/>
                                            </p:txEl>
                                          </p:spTgt>
                                        </p:tgtEl>
                                        <p:attrNameLst>
                                          <p:attrName>style.visibility</p:attrName>
                                        </p:attrNameLst>
                                      </p:cBhvr>
                                      <p:to>
                                        <p:strVal val="visible"/>
                                      </p:to>
                                    </p:set>
                                    <p:anim calcmode="lin" valueType="num">
                                      <p:cBhvr additive="base">
                                        <p:cTn id="61" dur="500" fill="hold"/>
                                        <p:tgtEl>
                                          <p:spTgt spid="906245">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906245">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6245" grpId="0" build="p" autoUpdateAnimBg="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55651" name="3 Marcador de número de diapositiva"/>
          <p:cNvSpPr>
            <a:spLocks noGrp="1"/>
          </p:cNvSpPr>
          <p:nvPr>
            <p:ph type="sldNum" sz="quarter" idx="12"/>
          </p:nvPr>
        </p:nvSpPr>
        <p:spPr/>
        <p:txBody>
          <a:bodyPr/>
          <a:lstStyle/>
          <a:p>
            <a:pPr>
              <a:defRPr/>
            </a:pPr>
            <a:fld id="{0FDC3922-F21A-4841-81BB-D819AA30A53A}" type="slidenum">
              <a:rPr lang="es-ES"/>
              <a:pPr>
                <a:defRPr/>
              </a:pPr>
              <a:t>68</a:t>
            </a:fld>
            <a:endParaRPr lang="es-ES"/>
          </a:p>
        </p:txBody>
      </p:sp>
      <p:sp>
        <p:nvSpPr>
          <p:cNvPr id="155652" name="Rectangle 4"/>
          <p:cNvSpPr>
            <a:spLocks noChangeArrowheads="1"/>
          </p:cNvSpPr>
          <p:nvPr/>
        </p:nvSpPr>
        <p:spPr bwMode="auto">
          <a:xfrm>
            <a:off x="685800" y="0"/>
            <a:ext cx="7772400" cy="1143000"/>
          </a:xfrm>
          <a:prstGeom prst="rect">
            <a:avLst/>
          </a:prstGeom>
          <a:noFill/>
          <a:ln w="9525">
            <a:noFill/>
            <a:miter lim="800000"/>
            <a:headEnd/>
            <a:tailEnd/>
          </a:ln>
        </p:spPr>
        <p:txBody>
          <a:bodyPr anchor="b"/>
          <a:lstStyle/>
          <a:p>
            <a:pPr algn="ctr" eaLnBrk="1" hangingPunct="1">
              <a:defRPr/>
            </a:pPr>
            <a:r>
              <a:rPr lang="es-ES_tradnl" sz="2800" dirty="0">
                <a:solidFill>
                  <a:schemeClr val="bg1">
                    <a:lumMod val="50000"/>
                  </a:schemeClr>
                </a:solidFill>
                <a:latin typeface="Tahoma" pitchFamily="34" charset="0"/>
              </a:rPr>
              <a:t>REQUISITOS PREVIOS COMUNES A LOS DOS PROCESOS ANTERIORES</a:t>
            </a:r>
            <a:endParaRPr lang="es-ES_tradnl" sz="4400" dirty="0">
              <a:solidFill>
                <a:schemeClr val="bg1">
                  <a:lumMod val="50000"/>
                </a:schemeClr>
              </a:solidFill>
              <a:latin typeface="Tahoma" pitchFamily="34" charset="0"/>
            </a:endParaRPr>
          </a:p>
        </p:txBody>
      </p:sp>
      <p:sp>
        <p:nvSpPr>
          <p:cNvPr id="907269" name="Rectangle 5"/>
          <p:cNvSpPr>
            <a:spLocks noChangeArrowheads="1"/>
          </p:cNvSpPr>
          <p:nvPr/>
        </p:nvSpPr>
        <p:spPr bwMode="auto">
          <a:xfrm>
            <a:off x="611188" y="1628775"/>
            <a:ext cx="8064500" cy="4314825"/>
          </a:xfrm>
          <a:prstGeom prst="rect">
            <a:avLst/>
          </a:prstGeom>
          <a:noFill/>
          <a:ln w="9525">
            <a:noFill/>
            <a:miter lim="800000"/>
            <a:headEnd/>
            <a:tailEnd/>
          </a:ln>
        </p:spPr>
        <p:txBody>
          <a:bodyPr/>
          <a:lstStyle/>
          <a:p>
            <a:pPr marL="342900" indent="-342900" eaLnBrk="1" hangingPunct="1">
              <a:spcBef>
                <a:spcPct val="20000"/>
              </a:spcBef>
              <a:buClr>
                <a:schemeClr val="folHlink"/>
              </a:buClr>
              <a:buSzPct val="60000"/>
            </a:pPr>
            <a:r>
              <a:rPr lang="es-ES" sz="2800" b="1" i="1">
                <a:solidFill>
                  <a:srgbClr val="FF0000"/>
                </a:solidFill>
                <a:latin typeface="Broadway" pitchFamily="82" charset="0"/>
              </a:rPr>
              <a:t>TRAMITE</a:t>
            </a:r>
            <a:r>
              <a:rPr lang="es-ES" sz="2800" b="1" i="1">
                <a:solidFill>
                  <a:srgbClr val="513DE1"/>
                </a:solidFill>
                <a:latin typeface="Broadway" pitchFamily="82" charset="0"/>
              </a:rPr>
              <a:t>  </a:t>
            </a:r>
            <a:endParaRPr lang="es-CO" sz="2800" b="1" i="1">
              <a:solidFill>
                <a:srgbClr val="513DE1"/>
              </a:solidFill>
              <a:latin typeface="Broadway" pitchFamily="82" charset="0"/>
            </a:endParaRPr>
          </a:p>
          <a:p>
            <a:pPr marL="342900" indent="-342900" eaLnBrk="1" hangingPunct="1">
              <a:spcBef>
                <a:spcPct val="20000"/>
              </a:spcBef>
              <a:buClr>
                <a:srgbClr val="FF0000"/>
              </a:buClr>
              <a:buSzPct val="60000"/>
              <a:buFont typeface="Courier New" pitchFamily="49" charset="0"/>
              <a:buChar char="o"/>
            </a:pPr>
            <a:r>
              <a:rPr lang="es-ES" sz="2600" b="1">
                <a:latin typeface="Arial Narrow" pitchFamily="34" charset="0"/>
              </a:rPr>
              <a:t>Aprobación  por el Banco de Proyectos a través de certificación.</a:t>
            </a:r>
          </a:p>
          <a:p>
            <a:pPr marL="742950" lvl="1" indent="-285750" eaLnBrk="1" hangingPunct="1">
              <a:spcBef>
                <a:spcPct val="20000"/>
              </a:spcBef>
              <a:buClr>
                <a:srgbClr val="FF0000"/>
              </a:buClr>
              <a:buSzPct val="55000"/>
              <a:buFont typeface="Courier New" pitchFamily="49" charset="0"/>
              <a:buChar char="o"/>
            </a:pPr>
            <a:r>
              <a:rPr lang="es-ES" sz="2200" b="1">
                <a:latin typeface="Arial Narrow" pitchFamily="34" charset="0"/>
              </a:rPr>
              <a:t>Presupuesto oficial</a:t>
            </a:r>
          </a:p>
          <a:p>
            <a:pPr marL="742950" lvl="1" indent="-285750" eaLnBrk="1" hangingPunct="1">
              <a:spcBef>
                <a:spcPct val="20000"/>
              </a:spcBef>
              <a:buClr>
                <a:srgbClr val="FF0000"/>
              </a:buClr>
              <a:buSzPct val="55000"/>
              <a:buFont typeface="Courier New" pitchFamily="49" charset="0"/>
              <a:buChar char="o"/>
            </a:pPr>
            <a:r>
              <a:rPr lang="es-ES" sz="2200" b="1">
                <a:latin typeface="Arial Narrow" pitchFamily="34" charset="0"/>
              </a:rPr>
              <a:t>Disponibilidad presupuestal</a:t>
            </a:r>
          </a:p>
          <a:p>
            <a:pPr marL="742950" lvl="1" indent="-285750" eaLnBrk="1" hangingPunct="1">
              <a:spcBef>
                <a:spcPct val="20000"/>
              </a:spcBef>
              <a:buClr>
                <a:srgbClr val="FF0000"/>
              </a:buClr>
              <a:buSzPct val="55000"/>
              <a:buFont typeface="Courier New" pitchFamily="49" charset="0"/>
              <a:buChar char="o"/>
            </a:pPr>
            <a:r>
              <a:rPr lang="es-ES" sz="2200" b="1">
                <a:latin typeface="Arial Narrow" pitchFamily="34" charset="0"/>
              </a:rPr>
              <a:t>Certificación de proyecto </a:t>
            </a:r>
            <a:r>
              <a:rPr lang="es-CO" sz="2200" b="1">
                <a:latin typeface="Arial Narrow" pitchFamily="34" charset="0"/>
              </a:rPr>
              <a:t>u obra </a:t>
            </a:r>
            <a:r>
              <a:rPr lang="es-ES" sz="2200" b="1">
                <a:latin typeface="Arial Narrow" pitchFamily="34" charset="0"/>
              </a:rPr>
              <a:t>no su</a:t>
            </a:r>
            <a:r>
              <a:rPr lang="es-CO" sz="2200" b="1">
                <a:latin typeface="Arial Narrow" pitchFamily="34" charset="0"/>
              </a:rPr>
              <a:t>n</a:t>
            </a:r>
            <a:r>
              <a:rPr lang="es-ES" sz="2200" b="1">
                <a:latin typeface="Arial Narrow" pitchFamily="34" charset="0"/>
              </a:rPr>
              <a:t>tuos</a:t>
            </a:r>
            <a:r>
              <a:rPr lang="es-CO" sz="2200" b="1">
                <a:latin typeface="Arial Narrow" pitchFamily="34" charset="0"/>
              </a:rPr>
              <a:t>a</a:t>
            </a:r>
            <a:r>
              <a:rPr lang="es-ES" sz="2200" b="1">
                <a:latin typeface="Arial Narrow" pitchFamily="34" charset="0"/>
              </a:rPr>
              <a:t> por parte de la secretaria correspondiente</a:t>
            </a:r>
          </a:p>
          <a:p>
            <a:pPr marL="742950" lvl="1" indent="-285750" eaLnBrk="1" hangingPunct="1">
              <a:spcBef>
                <a:spcPct val="20000"/>
              </a:spcBef>
              <a:buClr>
                <a:srgbClr val="FF0000"/>
              </a:buClr>
              <a:buSzPct val="55000"/>
              <a:buFont typeface="Courier New" pitchFamily="49" charset="0"/>
              <a:buChar char="o"/>
            </a:pPr>
            <a:r>
              <a:rPr lang="es-MX" sz="2200" b="1">
                <a:latin typeface="Arial Narrow" pitchFamily="34" charset="0"/>
              </a:rPr>
              <a:t>Envió de las condiciones técnicas por parte de la secretaria responsable.</a:t>
            </a:r>
          </a:p>
          <a:p>
            <a:pPr marL="742950" lvl="1" indent="-285750" eaLnBrk="1" hangingPunct="1">
              <a:spcBef>
                <a:spcPct val="20000"/>
              </a:spcBef>
              <a:buClr>
                <a:srgbClr val="FF0000"/>
              </a:buClr>
              <a:buSzPct val="55000"/>
              <a:buFont typeface="Courier New" pitchFamily="49" charset="0"/>
              <a:buChar char="o"/>
            </a:pPr>
            <a:r>
              <a:rPr lang="es-ES" sz="2200" b="1">
                <a:latin typeface="Arial Narrow" pitchFamily="34" charset="0"/>
              </a:rPr>
              <a:t>Elaboración de términos de referencia por parte de la </a:t>
            </a:r>
            <a:r>
              <a:rPr lang="es-CO" sz="2200" b="1">
                <a:latin typeface="Arial Narrow" pitchFamily="34" charset="0"/>
              </a:rPr>
              <a:t>oficina </a:t>
            </a:r>
            <a:r>
              <a:rPr lang="es-ES" sz="2200" b="1">
                <a:latin typeface="Arial Narrow" pitchFamily="34" charset="0"/>
              </a:rPr>
              <a:t>jurídica</a:t>
            </a:r>
            <a:endParaRPr lang="es-MX" sz="2200" b="1">
              <a:latin typeface="Arial Narrow" pitchFamily="34" charset="0"/>
            </a:endParaRPr>
          </a:p>
          <a:p>
            <a:pPr marL="742950" lvl="1" indent="-285750" eaLnBrk="1" hangingPunct="1">
              <a:spcBef>
                <a:spcPct val="20000"/>
              </a:spcBef>
              <a:buClr>
                <a:srgbClr val="FF0000"/>
              </a:buClr>
              <a:buSzPct val="55000"/>
              <a:buFont typeface="Courier New" pitchFamily="49" charset="0"/>
              <a:buChar char="o"/>
            </a:pPr>
            <a:r>
              <a:rPr lang="es-MX" sz="2200" b="1">
                <a:latin typeface="Arial Narrow" pitchFamily="34" charset="0"/>
              </a:rPr>
              <a:t>Aprobación por parte del consejo de gobierno</a:t>
            </a:r>
          </a:p>
          <a:p>
            <a:pPr marL="342900" indent="-342900" eaLnBrk="1" hangingPunct="1">
              <a:spcBef>
                <a:spcPct val="20000"/>
              </a:spcBef>
              <a:buClr>
                <a:schemeClr val="folHlink"/>
              </a:buClr>
              <a:buSzPct val="60000"/>
            </a:pPr>
            <a:endParaRPr lang="es-ES_tradnl"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907269">
                                            <p:txEl>
                                              <p:pRg st="0" end="0"/>
                                            </p:txEl>
                                          </p:spTgt>
                                        </p:tgtEl>
                                        <p:attrNameLst>
                                          <p:attrName>style.visibility</p:attrName>
                                        </p:attrNameLst>
                                      </p:cBhvr>
                                      <p:to>
                                        <p:strVal val="visible"/>
                                      </p:to>
                                    </p:set>
                                    <p:anim calcmode="lin" valueType="num">
                                      <p:cBhvr additive="base">
                                        <p:cTn id="7" dur="500" fill="hold"/>
                                        <p:tgtEl>
                                          <p:spTgt spid="90726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726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907269">
                                            <p:txEl>
                                              <p:pRg st="1" end="1"/>
                                            </p:txEl>
                                          </p:spTgt>
                                        </p:tgtEl>
                                        <p:attrNameLst>
                                          <p:attrName>style.visibility</p:attrName>
                                        </p:attrNameLst>
                                      </p:cBhvr>
                                      <p:to>
                                        <p:strVal val="visible"/>
                                      </p:to>
                                    </p:set>
                                    <p:anim calcmode="lin" valueType="num">
                                      <p:cBhvr additive="base">
                                        <p:cTn id="13" dur="500" fill="hold"/>
                                        <p:tgtEl>
                                          <p:spTgt spid="90726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7269">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907269">
                                            <p:txEl>
                                              <p:pRg st="2" end="2"/>
                                            </p:txEl>
                                          </p:spTgt>
                                        </p:tgtEl>
                                        <p:attrNameLst>
                                          <p:attrName>style.visibility</p:attrName>
                                        </p:attrNameLst>
                                      </p:cBhvr>
                                      <p:to>
                                        <p:strVal val="visible"/>
                                      </p:to>
                                    </p:set>
                                    <p:anim calcmode="lin" valueType="num">
                                      <p:cBhvr additive="base">
                                        <p:cTn id="19" dur="500" fill="hold"/>
                                        <p:tgtEl>
                                          <p:spTgt spid="90726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7269">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907269">
                                            <p:txEl>
                                              <p:pRg st="3" end="3"/>
                                            </p:txEl>
                                          </p:spTgt>
                                        </p:tgtEl>
                                        <p:attrNameLst>
                                          <p:attrName>style.visibility</p:attrName>
                                        </p:attrNameLst>
                                      </p:cBhvr>
                                      <p:to>
                                        <p:strVal val="visible"/>
                                      </p:to>
                                    </p:set>
                                    <p:anim calcmode="lin" valueType="num">
                                      <p:cBhvr additive="base">
                                        <p:cTn id="25" dur="500" fill="hold"/>
                                        <p:tgtEl>
                                          <p:spTgt spid="90726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7269">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907269">
                                            <p:txEl>
                                              <p:pRg st="4" end="4"/>
                                            </p:txEl>
                                          </p:spTgt>
                                        </p:tgtEl>
                                        <p:attrNameLst>
                                          <p:attrName>style.visibility</p:attrName>
                                        </p:attrNameLst>
                                      </p:cBhvr>
                                      <p:to>
                                        <p:strVal val="visible"/>
                                      </p:to>
                                    </p:set>
                                    <p:anim calcmode="lin" valueType="num">
                                      <p:cBhvr additive="base">
                                        <p:cTn id="31" dur="500" fill="hold"/>
                                        <p:tgtEl>
                                          <p:spTgt spid="90726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7269">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907269">
                                            <p:txEl>
                                              <p:pRg st="5" end="5"/>
                                            </p:txEl>
                                          </p:spTgt>
                                        </p:tgtEl>
                                        <p:attrNameLst>
                                          <p:attrName>style.visibility</p:attrName>
                                        </p:attrNameLst>
                                      </p:cBhvr>
                                      <p:to>
                                        <p:strVal val="visible"/>
                                      </p:to>
                                    </p:set>
                                    <p:anim calcmode="lin" valueType="num">
                                      <p:cBhvr additive="base">
                                        <p:cTn id="37" dur="500" fill="hold"/>
                                        <p:tgtEl>
                                          <p:spTgt spid="90726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07269">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 fill="hold" grpId="0" nodeType="clickEffect">
                                  <p:stCondLst>
                                    <p:cond delay="0"/>
                                  </p:stCondLst>
                                  <p:childTnLst>
                                    <p:set>
                                      <p:cBhvr>
                                        <p:cTn id="42" dur="1" fill="hold">
                                          <p:stCondLst>
                                            <p:cond delay="0"/>
                                          </p:stCondLst>
                                        </p:cTn>
                                        <p:tgtEl>
                                          <p:spTgt spid="907269">
                                            <p:txEl>
                                              <p:pRg st="6" end="6"/>
                                            </p:txEl>
                                          </p:spTgt>
                                        </p:tgtEl>
                                        <p:attrNameLst>
                                          <p:attrName>style.visibility</p:attrName>
                                        </p:attrNameLst>
                                      </p:cBhvr>
                                      <p:to>
                                        <p:strVal val="visible"/>
                                      </p:to>
                                    </p:set>
                                    <p:anim calcmode="lin" valueType="num">
                                      <p:cBhvr additive="base">
                                        <p:cTn id="43" dur="500" fill="hold"/>
                                        <p:tgtEl>
                                          <p:spTgt spid="90726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07269">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907269">
                                            <p:txEl>
                                              <p:pRg st="7" end="7"/>
                                            </p:txEl>
                                          </p:spTgt>
                                        </p:tgtEl>
                                        <p:attrNameLst>
                                          <p:attrName>style.visibility</p:attrName>
                                        </p:attrNameLst>
                                      </p:cBhvr>
                                      <p:to>
                                        <p:strVal val="visible"/>
                                      </p:to>
                                    </p:set>
                                    <p:anim calcmode="lin" valueType="num">
                                      <p:cBhvr additive="base">
                                        <p:cTn id="49" dur="500" fill="hold"/>
                                        <p:tgtEl>
                                          <p:spTgt spid="90726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07269">
                                            <p:txEl>
                                              <p:pRg st="7" end="7"/>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7269" grpId="0" build="p" bldLvl="2" autoUpdateAnimBg="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56675" name="3 Marcador de número de diapositiva"/>
          <p:cNvSpPr>
            <a:spLocks noGrp="1"/>
          </p:cNvSpPr>
          <p:nvPr>
            <p:ph type="sldNum" sz="quarter" idx="12"/>
          </p:nvPr>
        </p:nvSpPr>
        <p:spPr/>
        <p:txBody>
          <a:bodyPr/>
          <a:lstStyle/>
          <a:p>
            <a:pPr>
              <a:defRPr/>
            </a:pPr>
            <a:fld id="{4523E6D0-EB16-4248-88F1-3CC862DD5607}" type="slidenum">
              <a:rPr lang="es-ES"/>
              <a:pPr>
                <a:defRPr/>
              </a:pPr>
              <a:t>69</a:t>
            </a:fld>
            <a:endParaRPr lang="es-ES"/>
          </a:p>
        </p:txBody>
      </p:sp>
      <p:sp>
        <p:nvSpPr>
          <p:cNvPr id="156676" name="Rectangle 4"/>
          <p:cNvSpPr>
            <a:spLocks noChangeArrowheads="1"/>
          </p:cNvSpPr>
          <p:nvPr/>
        </p:nvSpPr>
        <p:spPr bwMode="auto">
          <a:xfrm>
            <a:off x="827088" y="692150"/>
            <a:ext cx="8088312" cy="936625"/>
          </a:xfrm>
          <a:prstGeom prst="rect">
            <a:avLst/>
          </a:prstGeom>
          <a:noFill/>
          <a:ln w="9525">
            <a:noFill/>
            <a:miter lim="800000"/>
            <a:headEnd/>
            <a:tailEnd/>
          </a:ln>
        </p:spPr>
        <p:txBody>
          <a:bodyPr anchor="b"/>
          <a:lstStyle/>
          <a:p>
            <a:pPr eaLnBrk="1" hangingPunct="1">
              <a:defRPr/>
            </a:pPr>
            <a:r>
              <a:rPr lang="es-ES_tradnl" sz="4400" dirty="0">
                <a:solidFill>
                  <a:srgbClr val="990000"/>
                </a:solidFill>
                <a:latin typeface="Tahoma" pitchFamily="34" charset="0"/>
              </a:rPr>
              <a:t/>
            </a:r>
            <a:br>
              <a:rPr lang="es-ES_tradnl" sz="4400" dirty="0">
                <a:solidFill>
                  <a:srgbClr val="990000"/>
                </a:solidFill>
                <a:latin typeface="Tahoma" pitchFamily="34" charset="0"/>
              </a:rPr>
            </a:br>
            <a:r>
              <a:rPr lang="es-ES_tradnl" sz="4000" dirty="0">
                <a:solidFill>
                  <a:srgbClr val="990000"/>
                </a:solidFill>
                <a:latin typeface="Tahoma" pitchFamily="34" charset="0"/>
              </a:rPr>
              <a:t/>
            </a:r>
            <a:br>
              <a:rPr lang="es-ES_tradnl" sz="4000" dirty="0">
                <a:solidFill>
                  <a:srgbClr val="990000"/>
                </a:solidFill>
                <a:latin typeface="Tahoma" pitchFamily="34" charset="0"/>
              </a:rPr>
            </a:br>
            <a:r>
              <a:rPr lang="es-ES_tradnl" sz="4000" b="1" dirty="0">
                <a:solidFill>
                  <a:schemeClr val="bg1">
                    <a:lumMod val="50000"/>
                  </a:schemeClr>
                </a:solidFill>
                <a:latin typeface="Tahoma" pitchFamily="34" charset="0"/>
              </a:rPr>
              <a:t>CONTRATOS CON FORMALIDADES PLENAS</a:t>
            </a:r>
          </a:p>
        </p:txBody>
      </p:sp>
      <p:sp>
        <p:nvSpPr>
          <p:cNvPr id="908293" name="Text Box 5"/>
          <p:cNvSpPr txBox="1">
            <a:spLocks noChangeArrowheads="1"/>
          </p:cNvSpPr>
          <p:nvPr/>
        </p:nvSpPr>
        <p:spPr bwMode="auto">
          <a:xfrm>
            <a:off x="827088" y="2420938"/>
            <a:ext cx="7402512" cy="2043112"/>
          </a:xfrm>
          <a:prstGeom prst="rect">
            <a:avLst/>
          </a:prstGeom>
          <a:noFill/>
          <a:ln w="12700" cap="sq">
            <a:noFill/>
            <a:miter lim="800000"/>
            <a:headEnd type="none" w="sm" len="sm"/>
            <a:tailEnd type="none" w="sm" len="sm"/>
          </a:ln>
        </p:spPr>
        <p:txBody>
          <a:bodyPr>
            <a:spAutoFit/>
          </a:bodyPr>
          <a:lstStyle/>
          <a:p>
            <a:pPr>
              <a:spcBef>
                <a:spcPct val="50000"/>
              </a:spcBef>
              <a:buFontTx/>
              <a:buChar char="•"/>
            </a:pPr>
            <a:r>
              <a:rPr lang="es-ES_tradnl" sz="3200" b="1">
                <a:latin typeface="Times New Roman" pitchFamily="18" charset="0"/>
              </a:rPr>
              <a:t>Contratación de menor y mayor cuantía</a:t>
            </a:r>
          </a:p>
          <a:p>
            <a:pPr>
              <a:spcBef>
                <a:spcPct val="50000"/>
              </a:spcBef>
              <a:buFontTx/>
              <a:buChar char="•"/>
            </a:pPr>
            <a:endParaRPr lang="es-ES_tradnl" sz="3200" b="1">
              <a:latin typeface="Times New Roman" pitchFamily="18" charset="0"/>
            </a:endParaRPr>
          </a:p>
          <a:p>
            <a:pPr>
              <a:spcBef>
                <a:spcPct val="50000"/>
              </a:spcBef>
              <a:buFontTx/>
              <a:buChar char="•"/>
            </a:pPr>
            <a:r>
              <a:rPr lang="es-ES_tradnl" sz="3200" b="1">
                <a:latin typeface="Times New Roman" pitchFamily="18" charset="0"/>
              </a:rPr>
              <a:t>Licitación Pública o concurso público</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08293"/>
                                        </p:tgtEl>
                                        <p:attrNameLst>
                                          <p:attrName>style.visibility</p:attrName>
                                        </p:attrNameLst>
                                      </p:cBhvr>
                                      <p:to>
                                        <p:strVal val="visible"/>
                                      </p:to>
                                    </p:set>
                                    <p:animEffect transition="in" filter="blinds(horizontal)">
                                      <p:cBhvr>
                                        <p:cTn id="7" dur="500"/>
                                        <p:tgtEl>
                                          <p:spTgt spid="908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293" grpId="0"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57699" name="3 Marcador de número de diapositiva"/>
          <p:cNvSpPr>
            <a:spLocks noGrp="1"/>
          </p:cNvSpPr>
          <p:nvPr>
            <p:ph type="sldNum" sz="quarter" idx="12"/>
          </p:nvPr>
        </p:nvSpPr>
        <p:spPr/>
        <p:txBody>
          <a:bodyPr/>
          <a:lstStyle/>
          <a:p>
            <a:pPr>
              <a:defRPr/>
            </a:pPr>
            <a:fld id="{0A03CA05-3191-4567-AD8A-AF015A49C2B2}" type="slidenum">
              <a:rPr lang="es-ES"/>
              <a:pPr>
                <a:defRPr/>
              </a:pPr>
              <a:t>70</a:t>
            </a:fld>
            <a:endParaRPr lang="es-ES"/>
          </a:p>
        </p:txBody>
      </p:sp>
      <p:sp>
        <p:nvSpPr>
          <p:cNvPr id="153604" name="Rectangle 4"/>
          <p:cNvSpPr>
            <a:spLocks noChangeArrowheads="1"/>
          </p:cNvSpPr>
          <p:nvPr/>
        </p:nvSpPr>
        <p:spPr bwMode="auto">
          <a:xfrm>
            <a:off x="1066800" y="838200"/>
            <a:ext cx="7772400" cy="1524000"/>
          </a:xfrm>
          <a:prstGeom prst="rect">
            <a:avLst/>
          </a:prstGeom>
          <a:noFill/>
          <a:ln w="9525">
            <a:noFill/>
            <a:miter lim="800000"/>
            <a:headEnd/>
            <a:tailEnd/>
          </a:ln>
        </p:spPr>
        <p:txBody>
          <a:bodyPr anchor="b"/>
          <a:lstStyle/>
          <a:p>
            <a:pPr algn="ctr" eaLnBrk="1" hangingPunct="1"/>
            <a:r>
              <a:rPr lang="es-MX" sz="4400" b="1">
                <a:solidFill>
                  <a:srgbClr val="FF0000"/>
                </a:solidFill>
                <a:latin typeface="Tahoma" pitchFamily="34" charset="0"/>
              </a:rPr>
              <a:t>ETAPAS DE LA CONTRATACION ESTATAL</a:t>
            </a:r>
            <a:endParaRPr lang="es-ES" sz="4400" b="1">
              <a:solidFill>
                <a:srgbClr val="FF0000"/>
              </a:solidFill>
              <a:latin typeface="Tahoma" pitchFamily="34" charset="0"/>
            </a:endParaRPr>
          </a:p>
        </p:txBody>
      </p:sp>
      <p:sp>
        <p:nvSpPr>
          <p:cNvPr id="910341" name="Rectangle 5"/>
          <p:cNvSpPr>
            <a:spLocks noChangeArrowheads="1"/>
          </p:cNvSpPr>
          <p:nvPr/>
        </p:nvSpPr>
        <p:spPr bwMode="auto">
          <a:xfrm>
            <a:off x="838200" y="2514600"/>
            <a:ext cx="7772400" cy="4114800"/>
          </a:xfrm>
          <a:prstGeom prst="rect">
            <a:avLst/>
          </a:prstGeom>
          <a:noFill/>
          <a:ln w="9525">
            <a:noFill/>
            <a:miter lim="800000"/>
            <a:headEnd/>
            <a:tailEnd/>
          </a:ln>
        </p:spPr>
        <p:txBody>
          <a:bodyPr/>
          <a:lstStyle/>
          <a:p>
            <a:pPr marL="342900" indent="-342900" eaLnBrk="1" hangingPunct="1">
              <a:spcBef>
                <a:spcPct val="20000"/>
              </a:spcBef>
              <a:buClr>
                <a:srgbClr val="FF0000"/>
              </a:buClr>
              <a:buSzPct val="60000"/>
              <a:buFont typeface="Courier New" pitchFamily="49" charset="0"/>
              <a:buChar char="o"/>
            </a:pPr>
            <a:r>
              <a:rPr lang="es-MX" sz="2800" b="1">
                <a:latin typeface="Tahoma" pitchFamily="34" charset="0"/>
              </a:rPr>
              <a:t>ETAPA PREPARATORIA</a:t>
            </a:r>
          </a:p>
          <a:p>
            <a:pPr marL="342900" indent="-342900" eaLnBrk="1" hangingPunct="1">
              <a:spcBef>
                <a:spcPct val="20000"/>
              </a:spcBef>
              <a:buClr>
                <a:srgbClr val="FF0000"/>
              </a:buClr>
              <a:buSzPct val="60000"/>
              <a:buFont typeface="Courier New" pitchFamily="49" charset="0"/>
              <a:buChar char="o"/>
            </a:pPr>
            <a:endParaRPr lang="es-MX" sz="2800" b="1">
              <a:latin typeface="Tahoma" pitchFamily="34" charset="0"/>
            </a:endParaRPr>
          </a:p>
          <a:p>
            <a:pPr marL="342900" indent="-342900" eaLnBrk="1" hangingPunct="1">
              <a:spcBef>
                <a:spcPct val="20000"/>
              </a:spcBef>
              <a:buClr>
                <a:srgbClr val="FF0000"/>
              </a:buClr>
              <a:buSzPct val="60000"/>
              <a:buFont typeface="Courier New" pitchFamily="49" charset="0"/>
              <a:buChar char="o"/>
            </a:pPr>
            <a:r>
              <a:rPr lang="es-MX" sz="2800" b="1">
                <a:latin typeface="Tahoma" pitchFamily="34" charset="0"/>
              </a:rPr>
              <a:t>ETAPA PRECONTRACTUAL  O SELECCIÓN DEL PROPONENTE</a:t>
            </a:r>
          </a:p>
          <a:p>
            <a:pPr marL="342900" indent="-342900" eaLnBrk="1" hangingPunct="1">
              <a:spcBef>
                <a:spcPct val="20000"/>
              </a:spcBef>
              <a:buClr>
                <a:srgbClr val="FF0000"/>
              </a:buClr>
              <a:buSzPct val="60000"/>
              <a:buFont typeface="Courier New" pitchFamily="49" charset="0"/>
              <a:buChar char="o"/>
            </a:pPr>
            <a:endParaRPr lang="es-MX" sz="2800" b="1">
              <a:latin typeface="Tahoma" pitchFamily="34" charset="0"/>
            </a:endParaRPr>
          </a:p>
          <a:p>
            <a:pPr marL="342900" indent="-342900" eaLnBrk="1" hangingPunct="1">
              <a:spcBef>
                <a:spcPct val="20000"/>
              </a:spcBef>
              <a:buClr>
                <a:srgbClr val="FF0000"/>
              </a:buClr>
              <a:buSzPct val="60000"/>
              <a:buFont typeface="Courier New" pitchFamily="49" charset="0"/>
              <a:buChar char="o"/>
            </a:pPr>
            <a:r>
              <a:rPr lang="es-MX" sz="2800" b="1">
                <a:latin typeface="Tahoma" pitchFamily="34" charset="0"/>
              </a:rPr>
              <a:t>ETAPA CONTRACTUAL</a:t>
            </a:r>
          </a:p>
          <a:p>
            <a:pPr marL="342900" indent="-342900" eaLnBrk="1" hangingPunct="1">
              <a:spcBef>
                <a:spcPct val="20000"/>
              </a:spcBef>
              <a:buClr>
                <a:srgbClr val="FF0000"/>
              </a:buClr>
              <a:buSzPct val="60000"/>
              <a:buFont typeface="Courier New" pitchFamily="49" charset="0"/>
              <a:buChar char="o"/>
            </a:pPr>
            <a:endParaRPr lang="es-MX" sz="2800" b="1">
              <a:latin typeface="Tahoma" pitchFamily="34" charset="0"/>
            </a:endParaRPr>
          </a:p>
          <a:p>
            <a:pPr marL="342900" indent="-342900" eaLnBrk="1" hangingPunct="1">
              <a:spcBef>
                <a:spcPct val="20000"/>
              </a:spcBef>
              <a:buClr>
                <a:srgbClr val="FF0000"/>
              </a:buClr>
              <a:buSzPct val="60000"/>
              <a:buFont typeface="Courier New" pitchFamily="49" charset="0"/>
              <a:buChar char="o"/>
            </a:pPr>
            <a:r>
              <a:rPr lang="es-MX" sz="2800" b="1">
                <a:latin typeface="Tahoma" pitchFamily="34" charset="0"/>
              </a:rPr>
              <a:t>ETAPA POSTCONTRACTUAL</a:t>
            </a:r>
            <a:r>
              <a:rPr lang="es-MX" sz="2800">
                <a:latin typeface="Tahoma" pitchFamily="34" charset="0"/>
              </a:rPr>
              <a:t> </a:t>
            </a:r>
            <a:endParaRPr lang="es-ES" sz="2800">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910341">
                                            <p:txEl>
                                              <p:pRg st="0" end="0"/>
                                            </p:txEl>
                                          </p:spTgt>
                                        </p:tgtEl>
                                        <p:attrNameLst>
                                          <p:attrName>style.visibility</p:attrName>
                                        </p:attrNameLst>
                                      </p:cBhvr>
                                      <p:to>
                                        <p:strVal val="visible"/>
                                      </p:to>
                                    </p:set>
                                    <p:anim calcmode="lin" valueType="num">
                                      <p:cBhvr additive="base">
                                        <p:cTn id="7" dur="500" fill="hold"/>
                                        <p:tgtEl>
                                          <p:spTgt spid="91034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10341">
                                            <p:txEl>
                                              <p:pRg st="0" end="0"/>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910341">
                                            <p:txEl>
                                              <p:pRg st="0" end="0"/>
                                            </p:txEl>
                                          </p:spTgt>
                                        </p:tgtEl>
                                        <p:attrNameLst>
                                          <p:attrName>ppt_c</p:attrName>
                                        </p:attrNameLst>
                                      </p:cBhvr>
                                      <p:to>
                                        <a:schemeClr val="accent1"/>
                                      </p:to>
                                    </p:animClr>
                                  </p:sub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910341">
                                            <p:txEl>
                                              <p:pRg st="2" end="2"/>
                                            </p:txEl>
                                          </p:spTgt>
                                        </p:tgtEl>
                                        <p:attrNameLst>
                                          <p:attrName>style.visibility</p:attrName>
                                        </p:attrNameLst>
                                      </p:cBhvr>
                                      <p:to>
                                        <p:strVal val="visible"/>
                                      </p:to>
                                    </p:set>
                                    <p:anim calcmode="lin" valueType="num">
                                      <p:cBhvr additive="base">
                                        <p:cTn id="13" dur="500" fill="hold"/>
                                        <p:tgtEl>
                                          <p:spTgt spid="910341">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10341">
                                            <p:txEl>
                                              <p:pRg st="2" end="2"/>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910341">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2" presetClass="entr" presetSubtype="6" fill="hold" grpId="0" nodeType="clickEffect">
                                  <p:stCondLst>
                                    <p:cond delay="0"/>
                                  </p:stCondLst>
                                  <p:childTnLst>
                                    <p:set>
                                      <p:cBhvr>
                                        <p:cTn id="18" dur="1" fill="hold">
                                          <p:stCondLst>
                                            <p:cond delay="0"/>
                                          </p:stCondLst>
                                        </p:cTn>
                                        <p:tgtEl>
                                          <p:spTgt spid="910341">
                                            <p:txEl>
                                              <p:pRg st="4" end="4"/>
                                            </p:txEl>
                                          </p:spTgt>
                                        </p:tgtEl>
                                        <p:attrNameLst>
                                          <p:attrName>style.visibility</p:attrName>
                                        </p:attrNameLst>
                                      </p:cBhvr>
                                      <p:to>
                                        <p:strVal val="visible"/>
                                      </p:to>
                                    </p:set>
                                    <p:anim calcmode="lin" valueType="num">
                                      <p:cBhvr additive="base">
                                        <p:cTn id="19" dur="500" fill="hold"/>
                                        <p:tgtEl>
                                          <p:spTgt spid="910341">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910341">
                                            <p:txEl>
                                              <p:pRg st="4" end="4"/>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910341">
                                            <p:txEl>
                                              <p:pRg st="4" end="4"/>
                                            </p:txEl>
                                          </p:spTgt>
                                        </p:tgtEl>
                                        <p:attrNameLst>
                                          <p:attrName>ppt_c</p:attrName>
                                        </p:attrNameLst>
                                      </p:cBhvr>
                                      <p:to>
                                        <a:schemeClr val="accent1"/>
                                      </p:to>
                                    </p:animClr>
                                  </p:subTnLst>
                                </p:cTn>
                              </p:par>
                            </p:childTnLst>
                          </p:cTn>
                        </p:par>
                      </p:childTnLst>
                    </p:cTn>
                  </p:par>
                  <p:par>
                    <p:cTn id="21" fill="hold">
                      <p:stCondLst>
                        <p:cond delay="indefinite"/>
                      </p:stCondLst>
                      <p:childTnLst>
                        <p:par>
                          <p:cTn id="22" fill="hold">
                            <p:stCondLst>
                              <p:cond delay="0"/>
                            </p:stCondLst>
                            <p:childTnLst>
                              <p:par>
                                <p:cTn id="23" presetID="2" presetClass="entr" presetSubtype="6" fill="hold" grpId="0" nodeType="clickEffect">
                                  <p:stCondLst>
                                    <p:cond delay="0"/>
                                  </p:stCondLst>
                                  <p:childTnLst>
                                    <p:set>
                                      <p:cBhvr>
                                        <p:cTn id="24" dur="1" fill="hold">
                                          <p:stCondLst>
                                            <p:cond delay="0"/>
                                          </p:stCondLst>
                                        </p:cTn>
                                        <p:tgtEl>
                                          <p:spTgt spid="910341">
                                            <p:txEl>
                                              <p:pRg st="6" end="6"/>
                                            </p:txEl>
                                          </p:spTgt>
                                        </p:tgtEl>
                                        <p:attrNameLst>
                                          <p:attrName>style.visibility</p:attrName>
                                        </p:attrNameLst>
                                      </p:cBhvr>
                                      <p:to>
                                        <p:strVal val="visible"/>
                                      </p:to>
                                    </p:set>
                                    <p:anim calcmode="lin" valueType="num">
                                      <p:cBhvr additive="base">
                                        <p:cTn id="25" dur="500" fill="hold"/>
                                        <p:tgtEl>
                                          <p:spTgt spid="910341">
                                            <p:txEl>
                                              <p:pRg st="6" end="6"/>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910341">
                                            <p:txEl>
                                              <p:pRg st="6" end="6"/>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910341">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0341" grpId="0" build="p"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58723" name="3 Marcador de número de diapositiva"/>
          <p:cNvSpPr>
            <a:spLocks noGrp="1"/>
          </p:cNvSpPr>
          <p:nvPr>
            <p:ph type="sldNum" sz="quarter" idx="12"/>
          </p:nvPr>
        </p:nvSpPr>
        <p:spPr/>
        <p:txBody>
          <a:bodyPr/>
          <a:lstStyle/>
          <a:p>
            <a:pPr>
              <a:defRPr/>
            </a:pPr>
            <a:fld id="{D2A447B6-E67B-4210-B417-E8744B34F542}" type="slidenum">
              <a:rPr lang="es-ES"/>
              <a:pPr>
                <a:defRPr/>
              </a:pPr>
              <a:t>71</a:t>
            </a:fld>
            <a:endParaRPr lang="es-ES"/>
          </a:p>
        </p:txBody>
      </p:sp>
      <p:sp>
        <p:nvSpPr>
          <p:cNvPr id="154628" name="Rectangle 4"/>
          <p:cNvSpPr>
            <a:spLocks noChangeArrowheads="1"/>
          </p:cNvSpPr>
          <p:nvPr/>
        </p:nvSpPr>
        <p:spPr bwMode="auto">
          <a:xfrm>
            <a:off x="1143000" y="1981200"/>
            <a:ext cx="7772400" cy="1143000"/>
          </a:xfrm>
          <a:prstGeom prst="rect">
            <a:avLst/>
          </a:prstGeom>
          <a:noFill/>
          <a:ln w="9525">
            <a:noFill/>
            <a:miter lim="800000"/>
            <a:headEnd/>
            <a:tailEnd/>
          </a:ln>
        </p:spPr>
        <p:txBody>
          <a:bodyPr anchor="b"/>
          <a:lstStyle/>
          <a:p>
            <a:pPr algn="ctr" eaLnBrk="1" hangingPunct="1"/>
            <a:endParaRPr lang="es-ES" sz="4800" b="1">
              <a:latin typeface="Tahoma" pitchFamily="34" charset="0"/>
            </a:endParaRPr>
          </a:p>
        </p:txBody>
      </p:sp>
      <p:sp>
        <p:nvSpPr>
          <p:cNvPr id="154629" name="Rectangle 5"/>
          <p:cNvSpPr>
            <a:spLocks noChangeArrowheads="1"/>
          </p:cNvSpPr>
          <p:nvPr/>
        </p:nvSpPr>
        <p:spPr bwMode="auto">
          <a:xfrm>
            <a:off x="2051050" y="4581525"/>
            <a:ext cx="6400800" cy="1371600"/>
          </a:xfrm>
          <a:prstGeom prst="rect">
            <a:avLst/>
          </a:prstGeom>
          <a:noFill/>
          <a:ln w="9525">
            <a:noFill/>
            <a:miter lim="800000"/>
            <a:headEnd/>
            <a:tailEnd/>
          </a:ln>
        </p:spPr>
        <p:txBody>
          <a:bodyPr/>
          <a:lstStyle/>
          <a:p>
            <a:pPr algn="ctr" eaLnBrk="1" hangingPunct="1">
              <a:spcBef>
                <a:spcPct val="20000"/>
              </a:spcBef>
              <a:buClr>
                <a:schemeClr val="folHlink"/>
              </a:buClr>
              <a:buSzPct val="60000"/>
              <a:buFont typeface="Wingdings" pitchFamily="2" charset="2"/>
              <a:buNone/>
            </a:pPr>
            <a:endParaRPr lang="es-ES" sz="4800" b="1">
              <a:latin typeface="Tahoma" pitchFamily="34" charset="0"/>
            </a:endParaRPr>
          </a:p>
        </p:txBody>
      </p:sp>
      <p:sp>
        <p:nvSpPr>
          <p:cNvPr id="158726" name="Oval 6"/>
          <p:cNvSpPr>
            <a:spLocks noChangeArrowheads="1"/>
          </p:cNvSpPr>
          <p:nvPr/>
        </p:nvSpPr>
        <p:spPr bwMode="auto">
          <a:xfrm>
            <a:off x="1979613" y="1052513"/>
            <a:ext cx="5184775" cy="4968875"/>
          </a:xfrm>
          <a:prstGeom prst="ellipse">
            <a:avLst/>
          </a:prstGeom>
          <a:solidFill>
            <a:srgbClr val="FF0000"/>
          </a:solidFill>
          <a:ln w="9525">
            <a:solidFill>
              <a:schemeClr val="bg1">
                <a:lumMod val="50000"/>
                <a:alpha val="77000"/>
              </a:schemeClr>
            </a:solidFill>
            <a:miter lim="800000"/>
            <a:headEnd/>
            <a:tailEnd/>
          </a:ln>
        </p:spPr>
        <p:txBody>
          <a:bodyPr wrap="none" anchor="ctr"/>
          <a:lstStyle/>
          <a:p>
            <a:pPr algn="ctr" eaLnBrk="1" hangingPunct="1">
              <a:defRPr/>
            </a:pPr>
            <a:endParaRPr lang="es-MX" sz="3600" b="1" dirty="0">
              <a:latin typeface="Times New Roman" pitchFamily="18" charset="0"/>
            </a:endParaRPr>
          </a:p>
          <a:p>
            <a:pPr algn="ctr" eaLnBrk="1" hangingPunct="1">
              <a:defRPr/>
            </a:pPr>
            <a:r>
              <a:rPr lang="es-MX" sz="3600" b="1" dirty="0">
                <a:solidFill>
                  <a:schemeClr val="bg1"/>
                </a:solidFill>
                <a:latin typeface="Times New Roman" pitchFamily="18" charset="0"/>
              </a:rPr>
              <a:t>ETAPA</a:t>
            </a:r>
            <a:endParaRPr kumimoji="1" lang="es-ES" sz="3600" dirty="0">
              <a:solidFill>
                <a:schemeClr val="bg1"/>
              </a:solidFill>
              <a:latin typeface="Times New Roman" pitchFamily="18" charset="0"/>
            </a:endParaRPr>
          </a:p>
        </p:txBody>
      </p:sp>
      <p:sp>
        <p:nvSpPr>
          <p:cNvPr id="154631" name="Text Box 8"/>
          <p:cNvSpPr txBox="1">
            <a:spLocks noChangeArrowheads="1"/>
          </p:cNvSpPr>
          <p:nvPr/>
        </p:nvSpPr>
        <p:spPr bwMode="auto">
          <a:xfrm>
            <a:off x="2771775" y="2781300"/>
            <a:ext cx="3527425" cy="579438"/>
          </a:xfrm>
          <a:prstGeom prst="rect">
            <a:avLst/>
          </a:prstGeom>
          <a:noFill/>
          <a:ln w="9525">
            <a:noFill/>
            <a:miter lim="800000"/>
            <a:headEnd/>
            <a:tailEnd/>
          </a:ln>
        </p:spPr>
        <p:txBody>
          <a:bodyPr>
            <a:spAutoFit/>
          </a:bodyPr>
          <a:lstStyle/>
          <a:p>
            <a:pPr algn="ctr" eaLnBrk="1" hangingPunct="1">
              <a:spcBef>
                <a:spcPct val="20000"/>
              </a:spcBef>
              <a:buClr>
                <a:srgbClr val="A50021"/>
              </a:buClr>
              <a:buSzPct val="75000"/>
              <a:buFont typeface="Wingdings" pitchFamily="2" charset="2"/>
              <a:buNone/>
            </a:pPr>
            <a:r>
              <a:rPr lang="es-MX" sz="3200" b="1">
                <a:solidFill>
                  <a:schemeClr val="bg1"/>
                </a:solidFill>
                <a:latin typeface="Times New Roman" pitchFamily="18" charset="0"/>
              </a:rPr>
              <a:t>PREPARATORIA</a:t>
            </a:r>
            <a:endParaRPr kumimoji="1" lang="es-ES" sz="4000" b="1">
              <a:solidFill>
                <a:schemeClr val="bg1"/>
              </a:solidFill>
              <a:latin typeface="Times New Roman" pitchFamily="18" charset="0"/>
            </a:endParaRPr>
          </a:p>
        </p:txBody>
      </p:sp>
    </p:spTree>
  </p:cSld>
  <p:clrMapOvr>
    <a:masterClrMapping/>
  </p:clrMapOvr>
  <p:transition>
    <p:cover di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7" descr="D:\educacion virtual\blog gerencia juridica\fondos\fondo_2 copia.jpg"/>
          <p:cNvPicPr>
            <a:picLocks noChangeAspect="1" noChangeArrowheads="1"/>
          </p:cNvPicPr>
          <p:nvPr/>
        </p:nvPicPr>
        <p:blipFill>
          <a:blip r:embed="rId4"/>
          <a:srcRect/>
          <a:stretch>
            <a:fillRect/>
          </a:stretch>
        </p:blipFill>
        <p:spPr bwMode="auto">
          <a:xfrm>
            <a:off x="0" y="0"/>
            <a:ext cx="9363075" cy="7023100"/>
          </a:xfrm>
          <a:prstGeom prst="rect">
            <a:avLst/>
          </a:prstGeom>
          <a:noFill/>
          <a:ln w="9525">
            <a:noFill/>
            <a:miter lim="800000"/>
            <a:headEnd/>
            <a:tailEnd/>
          </a:ln>
        </p:spPr>
      </p:pic>
      <p:sp>
        <p:nvSpPr>
          <p:cNvPr id="159747" name="3 Marcador de número de diapositiva"/>
          <p:cNvSpPr>
            <a:spLocks noGrp="1"/>
          </p:cNvSpPr>
          <p:nvPr>
            <p:ph type="sldNum" sz="quarter" idx="12"/>
          </p:nvPr>
        </p:nvSpPr>
        <p:spPr/>
        <p:txBody>
          <a:bodyPr/>
          <a:lstStyle/>
          <a:p>
            <a:pPr>
              <a:defRPr/>
            </a:pPr>
            <a:fld id="{BA1B7348-4EFB-4B07-B786-90E322A49EAD}" type="slidenum">
              <a:rPr lang="es-ES"/>
              <a:pPr>
                <a:defRPr/>
              </a:pPr>
              <a:t>72</a:t>
            </a:fld>
            <a:endParaRPr lang="es-ES"/>
          </a:p>
        </p:txBody>
      </p:sp>
      <p:sp>
        <p:nvSpPr>
          <p:cNvPr id="159748" name="Rectangle 4"/>
          <p:cNvSpPr>
            <a:spLocks noChangeArrowheads="1"/>
          </p:cNvSpPr>
          <p:nvPr/>
        </p:nvSpPr>
        <p:spPr bwMode="auto">
          <a:xfrm>
            <a:off x="1066800" y="838200"/>
            <a:ext cx="7772400" cy="1143000"/>
          </a:xfrm>
          <a:prstGeom prst="rect">
            <a:avLst/>
          </a:prstGeom>
          <a:noFill/>
          <a:ln w="9525">
            <a:noFill/>
            <a:miter lim="800000"/>
            <a:headEnd/>
            <a:tailEnd/>
          </a:ln>
        </p:spPr>
        <p:txBody>
          <a:bodyPr anchor="b"/>
          <a:lstStyle/>
          <a:p>
            <a:pPr eaLnBrk="1" hangingPunct="1">
              <a:defRPr/>
            </a:pPr>
            <a:r>
              <a:rPr lang="es-ES_tradnl" sz="3200" i="1" dirty="0">
                <a:latin typeface="Comic Sans MS" pitchFamily="66" charset="0"/>
              </a:rPr>
              <a:t/>
            </a:r>
            <a:br>
              <a:rPr lang="es-ES_tradnl" sz="3200" i="1" dirty="0">
                <a:latin typeface="Comic Sans MS" pitchFamily="66" charset="0"/>
              </a:rPr>
            </a:br>
            <a:r>
              <a:rPr lang="es-ES_tradnl" sz="3200" i="1" dirty="0">
                <a:latin typeface="Comic Sans MS" pitchFamily="66" charset="0"/>
              </a:rPr>
              <a:t> </a:t>
            </a:r>
            <a:r>
              <a:rPr lang="es-MX" sz="4400" b="1" dirty="0">
                <a:solidFill>
                  <a:schemeClr val="bg1">
                    <a:lumMod val="50000"/>
                  </a:schemeClr>
                </a:solidFill>
                <a:latin typeface="Tahoma" pitchFamily="34" charset="0"/>
              </a:rPr>
              <a:t>ETAPA PREPARATORIA</a:t>
            </a:r>
            <a:endParaRPr lang="es-CO" sz="4400" b="1" dirty="0">
              <a:solidFill>
                <a:schemeClr val="bg1">
                  <a:lumMod val="50000"/>
                </a:schemeClr>
              </a:solidFill>
              <a:latin typeface="Tahoma" pitchFamily="34" charset="0"/>
            </a:endParaRPr>
          </a:p>
        </p:txBody>
      </p:sp>
      <p:sp>
        <p:nvSpPr>
          <p:cNvPr id="911365" name="Rectangle 5"/>
          <p:cNvSpPr>
            <a:spLocks noChangeArrowheads="1"/>
          </p:cNvSpPr>
          <p:nvPr/>
        </p:nvSpPr>
        <p:spPr bwMode="auto">
          <a:xfrm>
            <a:off x="1066800" y="1981200"/>
            <a:ext cx="7772400" cy="4114800"/>
          </a:xfrm>
          <a:prstGeom prst="rect">
            <a:avLst/>
          </a:prstGeom>
          <a:noFill/>
          <a:ln w="9525">
            <a:noFill/>
            <a:miter lim="800000"/>
            <a:headEnd/>
            <a:tailEnd/>
          </a:ln>
        </p:spPr>
        <p:txBody>
          <a:bodyPr/>
          <a:lstStyle/>
          <a:p>
            <a:pPr marL="742950" lvl="1" indent="-285750" algn="just" eaLnBrk="1" hangingPunct="1">
              <a:spcBef>
                <a:spcPct val="20000"/>
              </a:spcBef>
              <a:buClr>
                <a:srgbClr val="FF0000"/>
              </a:buClr>
              <a:buSzPct val="80000"/>
              <a:buFont typeface="Courier New" pitchFamily="49" charset="0"/>
              <a:buChar char="o"/>
            </a:pPr>
            <a:r>
              <a:rPr lang="es-ES_tradnl" sz="1800" b="1">
                <a:latin typeface="Tahoma" pitchFamily="34" charset="0"/>
              </a:rPr>
              <a:t>ETAPA PREVIA  </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Adecuación a:</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Plan de compras (art 5, L 598/00, art 22, Res 5313/02)</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Planes de inversión</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Programa de gobierno</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Planes de Desarrollo</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Planes indicativos</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Bancos de Proyectos</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Presupuesto</a:t>
            </a:r>
          </a:p>
          <a:p>
            <a:pPr marL="342900" indent="-342900" algn="just" eaLnBrk="1" hangingPunct="1">
              <a:spcBef>
                <a:spcPct val="20000"/>
              </a:spcBef>
              <a:buClr>
                <a:srgbClr val="FF0000"/>
              </a:buClr>
              <a:buSzPct val="60000"/>
              <a:buFont typeface="Courier New" pitchFamily="49" charset="0"/>
              <a:buChar char="o"/>
            </a:pPr>
            <a:r>
              <a:rPr lang="es-ES_tradnl" sz="1700" b="1">
                <a:latin typeface="Tahoma" pitchFamily="34" charset="0"/>
              </a:rPr>
              <a:t>		Aspectos de planeación estratégica</a:t>
            </a:r>
          </a:p>
          <a:p>
            <a:pPr marL="342900" indent="-342900" eaLnBrk="1" hangingPunct="1">
              <a:spcBef>
                <a:spcPct val="20000"/>
              </a:spcBef>
              <a:buClr>
                <a:schemeClr val="folHlink"/>
              </a:buClr>
              <a:buSzPct val="60000"/>
              <a:buFont typeface="Monotype Sorts" pitchFamily="2" charset="2"/>
              <a:buNone/>
            </a:pPr>
            <a:endParaRPr lang="es-CO" sz="3200" b="1"/>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911365">
                                            <p:txEl>
                                              <p:pRg st="0" end="0"/>
                                            </p:txEl>
                                          </p:spTgt>
                                        </p:tgtEl>
                                        <p:attrNameLst>
                                          <p:attrName>style.visibility</p:attrName>
                                        </p:attrNameLst>
                                      </p:cBhvr>
                                      <p:to>
                                        <p:strVal val="visible"/>
                                      </p:to>
                                    </p:set>
                                    <p:animEffect transition="in" filter="box(out)">
                                      <p:cBhvr>
                                        <p:cTn id="7" dur="500"/>
                                        <p:tgtEl>
                                          <p:spTgt spid="91136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builtIn="1"/>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911365">
                                            <p:txEl>
                                              <p:pRg st="1" end="1"/>
                                            </p:txEl>
                                          </p:spTgt>
                                        </p:tgtEl>
                                        <p:attrNameLst>
                                          <p:attrName>style.visibility</p:attrName>
                                        </p:attrNameLst>
                                      </p:cBhvr>
                                      <p:to>
                                        <p:strVal val="visible"/>
                                      </p:to>
                                    </p:set>
                                    <p:animEffect transition="in" filter="box(out)">
                                      <p:cBhvr>
                                        <p:cTn id="12" dur="500"/>
                                        <p:tgtEl>
                                          <p:spTgt spid="91136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builtIn="1"/>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911365">
                                            <p:txEl>
                                              <p:pRg st="2" end="2"/>
                                            </p:txEl>
                                          </p:spTgt>
                                        </p:tgtEl>
                                        <p:attrNameLst>
                                          <p:attrName>style.visibility</p:attrName>
                                        </p:attrNameLst>
                                      </p:cBhvr>
                                      <p:to>
                                        <p:strVal val="visible"/>
                                      </p:to>
                                    </p:set>
                                    <p:animEffect transition="in" filter="box(out)">
                                      <p:cBhvr>
                                        <p:cTn id="17" dur="500"/>
                                        <p:tgtEl>
                                          <p:spTgt spid="911365">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911365">
                                            <p:txEl>
                                              <p:pRg st="3" end="3"/>
                                            </p:txEl>
                                          </p:spTgt>
                                        </p:tgtEl>
                                        <p:attrNameLst>
                                          <p:attrName>style.visibility</p:attrName>
                                        </p:attrNameLst>
                                      </p:cBhvr>
                                      <p:to>
                                        <p:strVal val="visible"/>
                                      </p:to>
                                    </p:set>
                                    <p:animEffect transition="in" filter="box(out)">
                                      <p:cBhvr>
                                        <p:cTn id="22" dur="500"/>
                                        <p:tgtEl>
                                          <p:spTgt spid="911365">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builtIn="1"/>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911365">
                                            <p:txEl>
                                              <p:pRg st="4" end="4"/>
                                            </p:txEl>
                                          </p:spTgt>
                                        </p:tgtEl>
                                        <p:attrNameLst>
                                          <p:attrName>style.visibility</p:attrName>
                                        </p:attrNameLst>
                                      </p:cBhvr>
                                      <p:to>
                                        <p:strVal val="visible"/>
                                      </p:to>
                                    </p:set>
                                    <p:animEffect transition="in" filter="box(out)">
                                      <p:cBhvr>
                                        <p:cTn id="27" dur="500"/>
                                        <p:tgtEl>
                                          <p:spTgt spid="911365">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builtIn="1"/>
                                        </p:tgtEl>
                                      </p:cMediaNode>
                                    </p:audio>
                                  </p:subTnLst>
                                </p:cTn>
                              </p:par>
                            </p:childTnLst>
                          </p:cTn>
                        </p:par>
                      </p:childTnLst>
                    </p:cTn>
                  </p:par>
                  <p:par>
                    <p:cTn id="28" fill="hold">
                      <p:stCondLst>
                        <p:cond delay="indefinite"/>
                      </p:stCondLst>
                      <p:childTnLst>
                        <p:par>
                          <p:cTn id="29" fill="hold">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911365">
                                            <p:txEl>
                                              <p:pRg st="5" end="5"/>
                                            </p:txEl>
                                          </p:spTgt>
                                        </p:tgtEl>
                                        <p:attrNameLst>
                                          <p:attrName>style.visibility</p:attrName>
                                        </p:attrNameLst>
                                      </p:cBhvr>
                                      <p:to>
                                        <p:strVal val="visible"/>
                                      </p:to>
                                    </p:set>
                                    <p:animEffect transition="in" filter="box(out)">
                                      <p:cBhvr>
                                        <p:cTn id="32" dur="500"/>
                                        <p:tgtEl>
                                          <p:spTgt spid="911365">
                                            <p:txEl>
                                              <p:pRg st="5" end="5"/>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3" name="CAMERA.WAV" builtIn="1"/>
                                        </p:tgtEl>
                                      </p:cMediaNode>
                                    </p:audio>
                                  </p:sub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911365">
                                            <p:txEl>
                                              <p:pRg st="6" end="6"/>
                                            </p:txEl>
                                          </p:spTgt>
                                        </p:tgtEl>
                                        <p:attrNameLst>
                                          <p:attrName>style.visibility</p:attrName>
                                        </p:attrNameLst>
                                      </p:cBhvr>
                                      <p:to>
                                        <p:strVal val="visible"/>
                                      </p:to>
                                    </p:set>
                                    <p:animEffect transition="in" filter="box(out)">
                                      <p:cBhvr>
                                        <p:cTn id="37" dur="500"/>
                                        <p:tgtEl>
                                          <p:spTgt spid="911365">
                                            <p:txEl>
                                              <p:pRg st="6" end="6"/>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builtIn="1"/>
                                        </p:tgtEl>
                                      </p:cMediaNode>
                                    </p:audio>
                                  </p:subTnLst>
                                </p:cTn>
                              </p:par>
                            </p:childTnLst>
                          </p:cTn>
                        </p:par>
                      </p:childTnLst>
                    </p:cTn>
                  </p:par>
                  <p:par>
                    <p:cTn id="38" fill="hold">
                      <p:stCondLst>
                        <p:cond delay="indefinite"/>
                      </p:stCondLst>
                      <p:childTnLst>
                        <p:par>
                          <p:cTn id="39" fill="hold">
                            <p:stCondLst>
                              <p:cond delay="0"/>
                            </p:stCondLst>
                            <p:childTnLst>
                              <p:par>
                                <p:cTn id="40" presetID="4" presetClass="entr" presetSubtype="32" fill="hold" grpId="0" nodeType="clickEffect">
                                  <p:stCondLst>
                                    <p:cond delay="0"/>
                                  </p:stCondLst>
                                  <p:childTnLst>
                                    <p:set>
                                      <p:cBhvr>
                                        <p:cTn id="41" dur="1" fill="hold">
                                          <p:stCondLst>
                                            <p:cond delay="0"/>
                                          </p:stCondLst>
                                        </p:cTn>
                                        <p:tgtEl>
                                          <p:spTgt spid="911365">
                                            <p:txEl>
                                              <p:pRg st="7" end="7"/>
                                            </p:txEl>
                                          </p:spTgt>
                                        </p:tgtEl>
                                        <p:attrNameLst>
                                          <p:attrName>style.visibility</p:attrName>
                                        </p:attrNameLst>
                                      </p:cBhvr>
                                      <p:to>
                                        <p:strVal val="visible"/>
                                      </p:to>
                                    </p:set>
                                    <p:animEffect transition="in" filter="box(out)">
                                      <p:cBhvr>
                                        <p:cTn id="42" dur="500"/>
                                        <p:tgtEl>
                                          <p:spTgt spid="911365">
                                            <p:txEl>
                                              <p:pRg st="7" end="7"/>
                                            </p:txEl>
                                          </p:spTgt>
                                        </p:tgtEl>
                                      </p:cBhvr>
                                    </p:animEffect>
                                  </p:childTnLst>
                                  <p:subTnLst>
                                    <p:audio>
                                      <p:cMediaNode>
                                        <p:cTn display="0" masterRel="sameClick">
                                          <p:stCondLst>
                                            <p:cond evt="begin" delay="0">
                                              <p:tn val="40"/>
                                            </p:cond>
                                          </p:stCondLst>
                                          <p:endCondLst>
                                            <p:cond evt="onStopAudio" delay="0">
                                              <p:tgtEl>
                                                <p:sldTgt/>
                                              </p:tgtEl>
                                            </p:cond>
                                          </p:endCondLst>
                                        </p:cTn>
                                        <p:tgtEl>
                                          <p:sndTgt r:embed="rId3" name="CAMERA.WAV" builtIn="1"/>
                                        </p:tgtEl>
                                      </p:cMediaNode>
                                    </p:audio>
                                  </p:subTnLst>
                                </p:cTn>
                              </p:par>
                            </p:childTnLst>
                          </p:cTn>
                        </p:par>
                      </p:childTnLst>
                    </p:cTn>
                  </p:par>
                  <p:par>
                    <p:cTn id="43" fill="hold">
                      <p:stCondLst>
                        <p:cond delay="indefinite"/>
                      </p:stCondLst>
                      <p:childTnLst>
                        <p:par>
                          <p:cTn id="44" fill="hold">
                            <p:stCondLst>
                              <p:cond delay="0"/>
                            </p:stCondLst>
                            <p:childTnLst>
                              <p:par>
                                <p:cTn id="45" presetID="4" presetClass="entr" presetSubtype="32" fill="hold" grpId="0" nodeType="clickEffect">
                                  <p:stCondLst>
                                    <p:cond delay="0"/>
                                  </p:stCondLst>
                                  <p:childTnLst>
                                    <p:set>
                                      <p:cBhvr>
                                        <p:cTn id="46" dur="1" fill="hold">
                                          <p:stCondLst>
                                            <p:cond delay="0"/>
                                          </p:stCondLst>
                                        </p:cTn>
                                        <p:tgtEl>
                                          <p:spTgt spid="911365">
                                            <p:txEl>
                                              <p:pRg st="8" end="8"/>
                                            </p:txEl>
                                          </p:spTgt>
                                        </p:tgtEl>
                                        <p:attrNameLst>
                                          <p:attrName>style.visibility</p:attrName>
                                        </p:attrNameLst>
                                      </p:cBhvr>
                                      <p:to>
                                        <p:strVal val="visible"/>
                                      </p:to>
                                    </p:set>
                                    <p:animEffect transition="in" filter="box(out)">
                                      <p:cBhvr>
                                        <p:cTn id="47" dur="500"/>
                                        <p:tgtEl>
                                          <p:spTgt spid="911365">
                                            <p:txEl>
                                              <p:pRg st="8" end="8"/>
                                            </p:txEl>
                                          </p:spTgt>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builtIn="1"/>
                                        </p:tgtEl>
                                      </p:cMediaNode>
                                    </p:audio>
                                  </p:subTnLst>
                                </p:cTn>
                              </p:par>
                            </p:childTnLst>
                          </p:cTn>
                        </p:par>
                      </p:childTnLst>
                    </p:cTn>
                  </p:par>
                  <p:par>
                    <p:cTn id="48" fill="hold">
                      <p:stCondLst>
                        <p:cond delay="indefinite"/>
                      </p:stCondLst>
                      <p:childTnLst>
                        <p:par>
                          <p:cTn id="49" fill="hold">
                            <p:stCondLst>
                              <p:cond delay="0"/>
                            </p:stCondLst>
                            <p:childTnLst>
                              <p:par>
                                <p:cTn id="50" presetID="4" presetClass="entr" presetSubtype="32" fill="hold" grpId="0" nodeType="clickEffect">
                                  <p:stCondLst>
                                    <p:cond delay="0"/>
                                  </p:stCondLst>
                                  <p:childTnLst>
                                    <p:set>
                                      <p:cBhvr>
                                        <p:cTn id="51" dur="1" fill="hold">
                                          <p:stCondLst>
                                            <p:cond delay="0"/>
                                          </p:stCondLst>
                                        </p:cTn>
                                        <p:tgtEl>
                                          <p:spTgt spid="911365">
                                            <p:txEl>
                                              <p:pRg st="9" end="9"/>
                                            </p:txEl>
                                          </p:spTgt>
                                        </p:tgtEl>
                                        <p:attrNameLst>
                                          <p:attrName>style.visibility</p:attrName>
                                        </p:attrNameLst>
                                      </p:cBhvr>
                                      <p:to>
                                        <p:strVal val="visible"/>
                                      </p:to>
                                    </p:set>
                                    <p:animEffect transition="in" filter="box(out)">
                                      <p:cBhvr>
                                        <p:cTn id="52" dur="500"/>
                                        <p:tgtEl>
                                          <p:spTgt spid="911365">
                                            <p:txEl>
                                              <p:pRg st="9" end="9"/>
                                            </p:txEl>
                                          </p:spTgt>
                                        </p:tgtEl>
                                      </p:cBhvr>
                                    </p:animEffect>
                                  </p:childTnLst>
                                  <p:subTnLst>
                                    <p:audio>
                                      <p:cMediaNode>
                                        <p:cTn display="0" masterRel="sameClick">
                                          <p:stCondLst>
                                            <p:cond evt="begin" delay="0">
                                              <p:tn val="50"/>
                                            </p:cond>
                                          </p:stCondLst>
                                          <p:endCondLst>
                                            <p:cond evt="onStopAudio" delay="0">
                                              <p:tgtEl>
                                                <p:sldTgt/>
                                              </p:tgtEl>
                                            </p:cond>
                                          </p:endCondLst>
                                        </p:cTn>
                                        <p:tgtEl>
                                          <p:sndTgt r:embed="rId3" name="CAMERA.WAV" builtIn="1"/>
                                        </p:tgtEl>
                                      </p:cMediaNode>
                                    </p:audio>
                                  </p:subTnLst>
                                </p:cTn>
                              </p:par>
                            </p:childTnLst>
                          </p:cTn>
                        </p:par>
                      </p:childTnLst>
                    </p:cTn>
                  </p:par>
                  <p:par>
                    <p:cTn id="53" fill="hold">
                      <p:stCondLst>
                        <p:cond delay="indefinite"/>
                      </p:stCondLst>
                      <p:childTnLst>
                        <p:par>
                          <p:cTn id="54" fill="hold">
                            <p:stCondLst>
                              <p:cond delay="0"/>
                            </p:stCondLst>
                            <p:childTnLst>
                              <p:par>
                                <p:cTn id="55" presetID="4" presetClass="entr" presetSubtype="32" fill="hold" grpId="0" nodeType="clickEffect">
                                  <p:stCondLst>
                                    <p:cond delay="0"/>
                                  </p:stCondLst>
                                  <p:childTnLst>
                                    <p:set>
                                      <p:cBhvr>
                                        <p:cTn id="56" dur="1" fill="hold">
                                          <p:stCondLst>
                                            <p:cond delay="0"/>
                                          </p:stCondLst>
                                        </p:cTn>
                                        <p:tgtEl>
                                          <p:spTgt spid="911365">
                                            <p:txEl>
                                              <p:pRg st="10" end="10"/>
                                            </p:txEl>
                                          </p:spTgt>
                                        </p:tgtEl>
                                        <p:attrNameLst>
                                          <p:attrName>style.visibility</p:attrName>
                                        </p:attrNameLst>
                                      </p:cBhvr>
                                      <p:to>
                                        <p:strVal val="visible"/>
                                      </p:to>
                                    </p:set>
                                    <p:animEffect transition="in" filter="box(out)">
                                      <p:cBhvr>
                                        <p:cTn id="57" dur="500"/>
                                        <p:tgtEl>
                                          <p:spTgt spid="911365">
                                            <p:txEl>
                                              <p:pRg st="10" end="10"/>
                                            </p:txEl>
                                          </p:spTgt>
                                        </p:tgtEl>
                                      </p:cBhvr>
                                    </p:animEffect>
                                  </p:childTnLst>
                                  <p:subTnLst>
                                    <p:audio>
                                      <p:cMediaNode>
                                        <p:cTn display="0" masterRel="sameClick">
                                          <p:stCondLst>
                                            <p:cond evt="begin" delay="0">
                                              <p:tn val="55"/>
                                            </p:cond>
                                          </p:stCondLst>
                                          <p:endCondLst>
                                            <p:cond evt="onStopAudio" delay="0">
                                              <p:tgtEl>
                                                <p:sldTgt/>
                                              </p:tgtEl>
                                            </p:cond>
                                          </p:endCondLst>
                                        </p:cTn>
                                        <p:tgtEl>
                                          <p:sndTgt r:embed="rId3" name="CAMERA.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65" grpId="0" build="p"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60771" name="3 Marcador de número de diapositiva"/>
          <p:cNvSpPr>
            <a:spLocks noGrp="1"/>
          </p:cNvSpPr>
          <p:nvPr>
            <p:ph type="sldNum" sz="quarter" idx="12"/>
          </p:nvPr>
        </p:nvSpPr>
        <p:spPr/>
        <p:txBody>
          <a:bodyPr/>
          <a:lstStyle/>
          <a:p>
            <a:pPr>
              <a:defRPr/>
            </a:pPr>
            <a:fld id="{A967D5B0-F347-4939-8545-5A0C6A236B00}" type="slidenum">
              <a:rPr lang="es-ES"/>
              <a:pPr>
                <a:defRPr/>
              </a:pPr>
              <a:t>73</a:t>
            </a:fld>
            <a:endParaRPr lang="es-ES"/>
          </a:p>
        </p:txBody>
      </p:sp>
      <p:sp>
        <p:nvSpPr>
          <p:cNvPr id="160772" name="Rectangle 4"/>
          <p:cNvSpPr>
            <a:spLocks noChangeArrowheads="1"/>
          </p:cNvSpPr>
          <p:nvPr/>
        </p:nvSpPr>
        <p:spPr bwMode="auto">
          <a:xfrm>
            <a:off x="1150938" y="762000"/>
            <a:ext cx="7793037" cy="1219200"/>
          </a:xfrm>
          <a:prstGeom prst="rect">
            <a:avLst/>
          </a:prstGeom>
          <a:noFill/>
          <a:ln w="9525">
            <a:noFill/>
            <a:miter lim="800000"/>
            <a:headEnd/>
            <a:tailEnd/>
          </a:ln>
        </p:spPr>
        <p:txBody>
          <a:bodyPr anchor="b"/>
          <a:lstStyle/>
          <a:p>
            <a:pPr algn="ctr" eaLnBrk="1" hangingPunct="1">
              <a:defRPr/>
            </a:pPr>
            <a:r>
              <a:rPr lang="es-MX" sz="4400" b="1" dirty="0">
                <a:solidFill>
                  <a:schemeClr val="bg1">
                    <a:lumMod val="50000"/>
                  </a:schemeClr>
                </a:solidFill>
                <a:latin typeface="Tahoma" pitchFamily="34" charset="0"/>
              </a:rPr>
              <a:t>ETAPA PREPARATORIA</a:t>
            </a:r>
            <a:endParaRPr lang="es-ES" sz="4400" b="1" dirty="0">
              <a:solidFill>
                <a:schemeClr val="bg1">
                  <a:lumMod val="50000"/>
                </a:schemeClr>
              </a:solidFill>
              <a:latin typeface="Tahoma" pitchFamily="34" charset="0"/>
            </a:endParaRPr>
          </a:p>
        </p:txBody>
      </p:sp>
      <p:sp>
        <p:nvSpPr>
          <p:cNvPr id="913413" name="Rectangle 5"/>
          <p:cNvSpPr>
            <a:spLocks noChangeArrowheads="1"/>
          </p:cNvSpPr>
          <p:nvPr/>
        </p:nvSpPr>
        <p:spPr bwMode="auto">
          <a:xfrm>
            <a:off x="381000" y="2438400"/>
            <a:ext cx="8458200" cy="4419600"/>
          </a:xfrm>
          <a:prstGeom prst="rect">
            <a:avLst/>
          </a:prstGeom>
          <a:noFill/>
          <a:ln w="9525">
            <a:noFill/>
            <a:miter lim="800000"/>
            <a:headEnd/>
            <a:tailEnd/>
          </a:ln>
        </p:spPr>
        <p:txBody>
          <a:bodyPr/>
          <a:lstStyle/>
          <a:p>
            <a:pPr marL="742950" lvl="1" indent="-285750" algn="just" eaLnBrk="1" hangingPunct="1">
              <a:lnSpc>
                <a:spcPct val="80000"/>
              </a:lnSpc>
              <a:buClr>
                <a:srgbClr val="A50021"/>
              </a:buClr>
              <a:buSzPct val="55000"/>
              <a:buFont typeface="Arial" charset="0"/>
              <a:buChar char="•"/>
            </a:pPr>
            <a:r>
              <a:rPr lang="es-ES" sz="2400" b="1"/>
              <a:t>CERTIFICACIÓN DE  INSCRIPCIÓN EN EL </a:t>
            </a:r>
            <a:r>
              <a:rPr lang="es-MX" sz="2400" b="1"/>
              <a:t>B</a:t>
            </a:r>
            <a:r>
              <a:rPr lang="es-ES" sz="2400" b="1"/>
              <a:t>ANCO DE </a:t>
            </a:r>
            <a:r>
              <a:rPr lang="es-MX" sz="2400" b="1"/>
              <a:t>P</a:t>
            </a:r>
            <a:r>
              <a:rPr lang="es-ES" sz="2400" b="1"/>
              <a:t>ROYECTOS. </a:t>
            </a:r>
            <a:endParaRPr lang="es-CO" sz="2400"/>
          </a:p>
          <a:p>
            <a:pPr marL="742950" lvl="1" indent="-285750" algn="just" eaLnBrk="1" hangingPunct="1">
              <a:lnSpc>
                <a:spcPct val="80000"/>
              </a:lnSpc>
              <a:buClr>
                <a:srgbClr val="A50021"/>
              </a:buClr>
              <a:buSzPct val="55000"/>
              <a:buFont typeface="Arial" charset="0"/>
              <a:buChar char="•"/>
            </a:pPr>
            <a:endParaRPr lang="es-CO" sz="2400"/>
          </a:p>
          <a:p>
            <a:pPr marL="742950" lvl="1" indent="-285750" algn="just" eaLnBrk="1" hangingPunct="1">
              <a:lnSpc>
                <a:spcPct val="80000"/>
              </a:lnSpc>
              <a:buClr>
                <a:srgbClr val="A50021"/>
              </a:buClr>
              <a:buSzPct val="55000"/>
              <a:buFont typeface="Arial" charset="0"/>
              <a:buChar char="•"/>
            </a:pPr>
            <a:endParaRPr lang="es-MX" sz="2400"/>
          </a:p>
          <a:p>
            <a:pPr marL="742950" lvl="1" indent="-285750" algn="just" eaLnBrk="1" hangingPunct="1">
              <a:lnSpc>
                <a:spcPct val="80000"/>
              </a:lnSpc>
              <a:buClr>
                <a:srgbClr val="A50021"/>
              </a:buClr>
              <a:buSzPct val="55000"/>
              <a:buFont typeface="Arial" charset="0"/>
              <a:buChar char="•"/>
            </a:pPr>
            <a:r>
              <a:rPr lang="es-MX" sz="2400" b="1"/>
              <a:t>AUTORIZACIÓN REQUERIDA PARA LA CONTRATACIÓN</a:t>
            </a:r>
            <a:r>
              <a:rPr lang="es-MX" sz="2400"/>
              <a:t>.</a:t>
            </a:r>
          </a:p>
          <a:p>
            <a:pPr marL="742950" lvl="1" indent="-285750" algn="just" eaLnBrk="1" hangingPunct="1">
              <a:lnSpc>
                <a:spcPct val="80000"/>
              </a:lnSpc>
              <a:buClr>
                <a:srgbClr val="A50021"/>
              </a:buClr>
              <a:buSzPct val="55000"/>
              <a:buFont typeface="Arial" charset="0"/>
              <a:buChar char="•"/>
            </a:pPr>
            <a:r>
              <a:rPr lang="es-MX" sz="2400"/>
              <a:t>       </a:t>
            </a:r>
          </a:p>
          <a:p>
            <a:pPr marL="742950" lvl="1" indent="-285750" algn="just" eaLnBrk="1" hangingPunct="1">
              <a:lnSpc>
                <a:spcPct val="80000"/>
              </a:lnSpc>
              <a:buClr>
                <a:srgbClr val="A50021"/>
              </a:buClr>
              <a:buSzPct val="55000"/>
              <a:buFont typeface="Arial" charset="0"/>
              <a:buChar char="•"/>
            </a:pPr>
            <a:endParaRPr lang="es-ES" sz="2400"/>
          </a:p>
          <a:p>
            <a:pPr marL="742950" lvl="1" indent="-285750" algn="just" eaLnBrk="1" hangingPunct="1">
              <a:lnSpc>
                <a:spcPct val="80000"/>
              </a:lnSpc>
              <a:buClr>
                <a:srgbClr val="A50021"/>
              </a:buClr>
              <a:buSzPct val="55000"/>
              <a:buFont typeface="Arial" charset="0"/>
              <a:buChar char="•"/>
            </a:pPr>
            <a:r>
              <a:rPr lang="es-ES" sz="2400" b="1"/>
              <a:t>ESTUDIO</a:t>
            </a:r>
            <a:r>
              <a:rPr lang="es-MX" sz="2400" b="1"/>
              <a:t> Y ANÁLISIS </a:t>
            </a:r>
            <a:r>
              <a:rPr lang="es-ES" sz="2400" b="1"/>
              <a:t> DE CONVENIENCIA</a:t>
            </a:r>
            <a:r>
              <a:rPr lang="es-ES" sz="2400" b="1">
                <a:solidFill>
                  <a:schemeClr val="tx2"/>
                </a:solidFill>
              </a:rPr>
              <a:t>. </a:t>
            </a:r>
            <a:endParaRPr lang="es-MX" sz="2400">
              <a:solidFill>
                <a:schemeClr val="tx2"/>
              </a:solidFill>
            </a:endParaRPr>
          </a:p>
          <a:p>
            <a:pPr marL="742950" lvl="1" indent="-285750" algn="just" eaLnBrk="1" hangingPunct="1">
              <a:lnSpc>
                <a:spcPct val="80000"/>
              </a:lnSpc>
              <a:buSzPct val="55000"/>
            </a:pPr>
            <a:r>
              <a:rPr lang="es-ES" sz="2200" b="1">
                <a:solidFill>
                  <a:schemeClr val="tx2"/>
                </a:solidFill>
              </a:rPr>
              <a:t> </a:t>
            </a:r>
            <a:endParaRPr lang="es-ES" sz="1800" b="1">
              <a:solidFill>
                <a:schemeClr val="tx2"/>
              </a:solidFill>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13413">
                                            <p:txEl>
                                              <p:pRg st="0" end="0"/>
                                            </p:txEl>
                                          </p:spTgt>
                                        </p:tgtEl>
                                        <p:attrNameLst>
                                          <p:attrName>style.visibility</p:attrName>
                                        </p:attrNameLst>
                                      </p:cBhvr>
                                      <p:to>
                                        <p:strVal val="visible"/>
                                      </p:to>
                                    </p:set>
                                    <p:anim calcmode="lin" valueType="num">
                                      <p:cBhvr additive="base">
                                        <p:cTn id="7" dur="500" fill="hold"/>
                                        <p:tgtEl>
                                          <p:spTgt spid="91341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1341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13413">
                                            <p:txEl>
                                              <p:pRg st="3" end="3"/>
                                            </p:txEl>
                                          </p:spTgt>
                                        </p:tgtEl>
                                        <p:attrNameLst>
                                          <p:attrName>style.visibility</p:attrName>
                                        </p:attrNameLst>
                                      </p:cBhvr>
                                      <p:to>
                                        <p:strVal val="visible"/>
                                      </p:to>
                                    </p:set>
                                    <p:anim calcmode="lin" valueType="num">
                                      <p:cBhvr additive="base">
                                        <p:cTn id="13" dur="500" fill="hold"/>
                                        <p:tgtEl>
                                          <p:spTgt spid="913413">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1341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13413">
                                            <p:txEl>
                                              <p:pRg st="4" end="4"/>
                                            </p:txEl>
                                          </p:spTgt>
                                        </p:tgtEl>
                                        <p:attrNameLst>
                                          <p:attrName>style.visibility</p:attrName>
                                        </p:attrNameLst>
                                      </p:cBhvr>
                                      <p:to>
                                        <p:strVal val="visible"/>
                                      </p:to>
                                    </p:set>
                                    <p:anim calcmode="lin" valueType="num">
                                      <p:cBhvr additive="base">
                                        <p:cTn id="19" dur="500" fill="hold"/>
                                        <p:tgtEl>
                                          <p:spTgt spid="913413">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1341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13413">
                                            <p:txEl>
                                              <p:pRg st="6" end="6"/>
                                            </p:txEl>
                                          </p:spTgt>
                                        </p:tgtEl>
                                        <p:attrNameLst>
                                          <p:attrName>style.visibility</p:attrName>
                                        </p:attrNameLst>
                                      </p:cBhvr>
                                      <p:to>
                                        <p:strVal val="visible"/>
                                      </p:to>
                                    </p:set>
                                    <p:anim calcmode="lin" valueType="num">
                                      <p:cBhvr additive="base">
                                        <p:cTn id="25" dur="500" fill="hold"/>
                                        <p:tgtEl>
                                          <p:spTgt spid="913413">
                                            <p:txEl>
                                              <p:pRg st="6" end="6"/>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1341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13413">
                                            <p:txEl>
                                              <p:pRg st="7" end="7"/>
                                            </p:txEl>
                                          </p:spTgt>
                                        </p:tgtEl>
                                        <p:attrNameLst>
                                          <p:attrName>style.visibility</p:attrName>
                                        </p:attrNameLst>
                                      </p:cBhvr>
                                      <p:to>
                                        <p:strVal val="visible"/>
                                      </p:to>
                                    </p:set>
                                    <p:anim calcmode="lin" valueType="num">
                                      <p:cBhvr additive="base">
                                        <p:cTn id="31" dur="500" fill="hold"/>
                                        <p:tgtEl>
                                          <p:spTgt spid="913413">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1341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3413" grpId="0" build="p" bldLvl="2"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61795" name="3 Marcador de número de diapositiva"/>
          <p:cNvSpPr>
            <a:spLocks noGrp="1"/>
          </p:cNvSpPr>
          <p:nvPr>
            <p:ph type="sldNum" sz="quarter" idx="12"/>
          </p:nvPr>
        </p:nvSpPr>
        <p:spPr/>
        <p:txBody>
          <a:bodyPr/>
          <a:lstStyle/>
          <a:p>
            <a:pPr>
              <a:defRPr/>
            </a:pPr>
            <a:fld id="{13076E15-7EA6-46B1-9FD3-B3A4B7E240B3}" type="slidenum">
              <a:rPr lang="es-ES"/>
              <a:pPr>
                <a:defRPr/>
              </a:pPr>
              <a:t>74</a:t>
            </a:fld>
            <a:endParaRPr lang="es-ES"/>
          </a:p>
        </p:txBody>
      </p:sp>
      <p:sp>
        <p:nvSpPr>
          <p:cNvPr id="161796" name="Rectangle 4"/>
          <p:cNvSpPr>
            <a:spLocks noChangeArrowheads="1"/>
          </p:cNvSpPr>
          <p:nvPr/>
        </p:nvSpPr>
        <p:spPr bwMode="auto">
          <a:xfrm>
            <a:off x="1066800" y="838200"/>
            <a:ext cx="7772400" cy="1143000"/>
          </a:xfrm>
          <a:prstGeom prst="rect">
            <a:avLst/>
          </a:prstGeom>
          <a:noFill/>
          <a:ln w="9525">
            <a:noFill/>
            <a:miter lim="800000"/>
            <a:headEnd/>
            <a:tailEnd/>
          </a:ln>
        </p:spPr>
        <p:txBody>
          <a:bodyPr anchor="b"/>
          <a:lstStyle/>
          <a:p>
            <a:pPr algn="ctr" eaLnBrk="1" hangingPunct="1">
              <a:defRPr/>
            </a:pPr>
            <a:r>
              <a:rPr lang="es-MX" sz="4400" b="1" dirty="0">
                <a:solidFill>
                  <a:schemeClr val="bg1">
                    <a:lumMod val="50000"/>
                  </a:schemeClr>
                </a:solidFill>
                <a:latin typeface="Tahoma" pitchFamily="34" charset="0"/>
              </a:rPr>
              <a:t>ETAPA PREPARATORI</a:t>
            </a:r>
            <a:r>
              <a:rPr lang="es-MX" sz="4400" b="1" dirty="0">
                <a:solidFill>
                  <a:srgbClr val="FF0000"/>
                </a:solidFill>
                <a:latin typeface="Tahoma" pitchFamily="34" charset="0"/>
              </a:rPr>
              <a:t>A</a:t>
            </a:r>
            <a:endParaRPr lang="es-ES" sz="4400" b="1" dirty="0">
              <a:solidFill>
                <a:srgbClr val="FF0000"/>
              </a:solidFill>
              <a:latin typeface="Tahoma" pitchFamily="34" charset="0"/>
            </a:endParaRPr>
          </a:p>
        </p:txBody>
      </p:sp>
      <p:sp>
        <p:nvSpPr>
          <p:cNvPr id="914437" name="Rectangle 5"/>
          <p:cNvSpPr>
            <a:spLocks noChangeArrowheads="1"/>
          </p:cNvSpPr>
          <p:nvPr/>
        </p:nvSpPr>
        <p:spPr bwMode="auto">
          <a:xfrm>
            <a:off x="0" y="2438400"/>
            <a:ext cx="8991600" cy="3694113"/>
          </a:xfrm>
          <a:prstGeom prst="rect">
            <a:avLst/>
          </a:prstGeom>
          <a:noFill/>
          <a:ln w="9525">
            <a:noFill/>
            <a:miter lim="800000"/>
            <a:headEnd/>
            <a:tailEnd/>
          </a:ln>
        </p:spPr>
        <p:txBody>
          <a:bodyPr/>
          <a:lstStyle/>
          <a:p>
            <a:pPr marL="742950" lvl="1" indent="-285750" algn="just" eaLnBrk="1" hangingPunct="1">
              <a:buClr>
                <a:srgbClr val="A50021"/>
              </a:buClr>
              <a:buSzPct val="55000"/>
              <a:buFont typeface="Arial" charset="0"/>
              <a:buChar char="•"/>
            </a:pPr>
            <a:r>
              <a:rPr lang="es-ES" sz="2800" b="1"/>
              <a:t>CERTIFICACIÓN DE PROYECTO</a:t>
            </a:r>
            <a:r>
              <a:rPr lang="es-MX" sz="2800" b="1"/>
              <a:t> OPORTUNO</a:t>
            </a:r>
          </a:p>
          <a:p>
            <a:pPr marL="742950" lvl="1" indent="-285750" algn="just" eaLnBrk="1" hangingPunct="1">
              <a:buClr>
                <a:srgbClr val="A50021"/>
              </a:buClr>
              <a:buSzPct val="55000"/>
              <a:buFont typeface="Arial" charset="0"/>
              <a:buChar char="•"/>
            </a:pPr>
            <a:endParaRPr lang="es-MX" sz="2800"/>
          </a:p>
          <a:p>
            <a:pPr marL="742950" lvl="1" indent="-285750" algn="just" eaLnBrk="1" hangingPunct="1">
              <a:buClr>
                <a:srgbClr val="A50021"/>
              </a:buClr>
              <a:buSzPct val="55000"/>
              <a:buFont typeface="Arial" charset="0"/>
              <a:buChar char="•"/>
            </a:pPr>
            <a:r>
              <a:rPr lang="es-MX" sz="2800" b="1"/>
              <a:t>ELABORACIÓN Y PUBLICACIÓN DEL PROYECTO DE PLIEGOS </a:t>
            </a:r>
            <a:r>
              <a:rPr lang="es-MX" sz="2800"/>
              <a:t>de condiciones o términos de referencia (se efectuara en el mecanismo determinado por la autoridad) (10) y (5)   AVISO PREVIO</a:t>
            </a:r>
          </a:p>
          <a:p>
            <a:pPr marL="342900" indent="-342900" eaLnBrk="1" hangingPunct="1">
              <a:spcBef>
                <a:spcPct val="20000"/>
              </a:spcBef>
              <a:buClr>
                <a:schemeClr val="folHlink"/>
              </a:buClr>
              <a:buSzPct val="60000"/>
              <a:buFont typeface="Wingdings" pitchFamily="2" charset="2"/>
              <a:buChar char="n"/>
            </a:pPr>
            <a:endParaRPr lang="es-ES" sz="2800">
              <a:solidFill>
                <a:srgbClr val="513DE1"/>
              </a:solidFill>
            </a:endParaRPr>
          </a:p>
          <a:p>
            <a:pPr marL="342900" indent="-342900" eaLnBrk="1" hangingPunct="1">
              <a:spcBef>
                <a:spcPct val="20000"/>
              </a:spcBef>
              <a:buClr>
                <a:schemeClr val="folHlink"/>
              </a:buClr>
              <a:buSzPct val="60000"/>
            </a:pPr>
            <a:endParaRPr lang="es-ES" sz="3200">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914437">
                                            <p:txEl>
                                              <p:pRg st="0" end="0"/>
                                            </p:txEl>
                                          </p:spTgt>
                                        </p:tgtEl>
                                        <p:attrNameLst>
                                          <p:attrName>style.visibility</p:attrName>
                                        </p:attrNameLst>
                                      </p:cBhvr>
                                      <p:to>
                                        <p:strVal val="visible"/>
                                      </p:to>
                                    </p:set>
                                    <p:anim calcmode="lin" valueType="num">
                                      <p:cBhvr additive="base">
                                        <p:cTn id="7" dur="500" fill="hold"/>
                                        <p:tgtEl>
                                          <p:spTgt spid="91443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1443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914437">
                                            <p:txEl>
                                              <p:pRg st="2" end="2"/>
                                            </p:txEl>
                                          </p:spTgt>
                                        </p:tgtEl>
                                        <p:attrNameLst>
                                          <p:attrName>style.visibility</p:attrName>
                                        </p:attrNameLst>
                                      </p:cBhvr>
                                      <p:to>
                                        <p:strVal val="visible"/>
                                      </p:to>
                                    </p:set>
                                    <p:anim calcmode="lin" valueType="num">
                                      <p:cBhvr additive="base">
                                        <p:cTn id="13" dur="500" fill="hold"/>
                                        <p:tgtEl>
                                          <p:spTgt spid="914437">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1443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4437" grpId="0" build="p" bldLvl="2"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62819" name="3 Marcador de número de diapositiva"/>
          <p:cNvSpPr>
            <a:spLocks noGrp="1"/>
          </p:cNvSpPr>
          <p:nvPr>
            <p:ph type="sldNum" sz="quarter" idx="12"/>
          </p:nvPr>
        </p:nvSpPr>
        <p:spPr/>
        <p:txBody>
          <a:bodyPr/>
          <a:lstStyle/>
          <a:p>
            <a:pPr>
              <a:defRPr/>
            </a:pPr>
            <a:fld id="{968DD989-0234-4B85-852A-E99D2309C33E}" type="slidenum">
              <a:rPr lang="es-ES"/>
              <a:pPr>
                <a:defRPr/>
              </a:pPr>
              <a:t>75</a:t>
            </a:fld>
            <a:endParaRPr lang="es-ES"/>
          </a:p>
        </p:txBody>
      </p:sp>
      <p:sp>
        <p:nvSpPr>
          <p:cNvPr id="158724" name="Rectangle 4"/>
          <p:cNvSpPr>
            <a:spLocks noChangeArrowheads="1"/>
          </p:cNvSpPr>
          <p:nvPr/>
        </p:nvSpPr>
        <p:spPr bwMode="auto">
          <a:xfrm>
            <a:off x="1066800" y="838200"/>
            <a:ext cx="7772400" cy="1143000"/>
          </a:xfrm>
          <a:prstGeom prst="rect">
            <a:avLst/>
          </a:prstGeom>
          <a:noFill/>
          <a:ln w="9525">
            <a:noFill/>
            <a:miter lim="800000"/>
            <a:headEnd/>
            <a:tailEnd/>
          </a:ln>
        </p:spPr>
        <p:txBody>
          <a:bodyPr anchor="b"/>
          <a:lstStyle/>
          <a:p>
            <a:pPr algn="ctr" eaLnBrk="1" hangingPunct="1"/>
            <a:r>
              <a:rPr lang="es-MX" sz="4400" b="1">
                <a:solidFill>
                  <a:srgbClr val="FF0000"/>
                </a:solidFill>
                <a:latin typeface="Tahoma" pitchFamily="34" charset="0"/>
              </a:rPr>
              <a:t>ETAPA PREPARATORIA</a:t>
            </a:r>
            <a:endParaRPr lang="es-ES" sz="4400" b="1">
              <a:solidFill>
                <a:srgbClr val="FF0000"/>
              </a:solidFill>
              <a:latin typeface="Tahoma" pitchFamily="34" charset="0"/>
            </a:endParaRPr>
          </a:p>
        </p:txBody>
      </p:sp>
      <p:sp>
        <p:nvSpPr>
          <p:cNvPr id="915461" name="Rectangle 5"/>
          <p:cNvSpPr>
            <a:spLocks noChangeArrowheads="1"/>
          </p:cNvSpPr>
          <p:nvPr/>
        </p:nvSpPr>
        <p:spPr bwMode="auto">
          <a:xfrm>
            <a:off x="684213" y="2205038"/>
            <a:ext cx="8001000" cy="3694112"/>
          </a:xfrm>
          <a:prstGeom prst="rect">
            <a:avLst/>
          </a:prstGeom>
          <a:noFill/>
          <a:ln w="9525">
            <a:noFill/>
            <a:miter lim="800000"/>
            <a:headEnd/>
            <a:tailEnd/>
          </a:ln>
        </p:spPr>
        <p:txBody>
          <a:bodyPr/>
          <a:lstStyle/>
          <a:p>
            <a:pPr marL="742950" lvl="1" indent="-285750" algn="just" eaLnBrk="1" hangingPunct="1">
              <a:buClr>
                <a:srgbClr val="A50021"/>
              </a:buClr>
              <a:buSzPct val="55000"/>
              <a:buFont typeface="Arial" charset="0"/>
              <a:buChar char="•"/>
            </a:pPr>
            <a:r>
              <a:rPr lang="es-ES_tradnl" sz="2400" b="1">
                <a:latin typeface="Arial Narrow" pitchFamily="34" charset="0"/>
                <a:cs typeface="Arial" charset="0"/>
              </a:rPr>
              <a:t>CONVOCAR VEEDURÍAS CIUDADANAS</a:t>
            </a:r>
            <a:r>
              <a:rPr lang="es-ES_tradnl" sz="3200" b="1">
                <a:latin typeface="Arial Narrow" pitchFamily="34" charset="0"/>
                <a:cs typeface="Arial" charset="0"/>
              </a:rPr>
              <a:t> </a:t>
            </a:r>
            <a:r>
              <a:rPr lang="es-ES_tradnl" sz="2400" b="1">
                <a:latin typeface="Arial Narrow" pitchFamily="34" charset="0"/>
                <a:cs typeface="Arial" charset="0"/>
              </a:rPr>
              <a:t>para realizar control social (</a:t>
            </a:r>
            <a:r>
              <a:rPr lang="es-ES_tradnl" sz="2400" b="1">
                <a:latin typeface="Tahoma" pitchFamily="34" charset="0"/>
                <a:cs typeface="Arial" charset="0"/>
              </a:rPr>
              <a:t>En desarrollo del inciso tercero del artículo </a:t>
            </a:r>
            <a:r>
              <a:rPr lang="es-ES_tradnl" sz="2400" b="1" u="sng">
                <a:latin typeface="Tahoma" pitchFamily="34" charset="0"/>
                <a:cs typeface="Arial" charset="0"/>
              </a:rPr>
              <a:t>66</a:t>
            </a:r>
            <a:r>
              <a:rPr lang="es-ES_tradnl" sz="2400" b="1">
                <a:latin typeface="Tahoma" pitchFamily="34" charset="0"/>
                <a:cs typeface="Arial" charset="0"/>
              </a:rPr>
              <a:t> de la Ley 80 de 1993)</a:t>
            </a:r>
          </a:p>
          <a:p>
            <a:pPr marL="742950" lvl="1" indent="-285750" algn="just" eaLnBrk="1" hangingPunct="1">
              <a:buClr>
                <a:srgbClr val="A50021"/>
              </a:buClr>
              <a:buSzPct val="55000"/>
              <a:buFont typeface="Arial" charset="0"/>
              <a:buChar char="•"/>
            </a:pPr>
            <a:endParaRPr lang="es-ES_tradnl" sz="2400" b="1">
              <a:latin typeface="Tahoma" pitchFamily="34" charset="0"/>
              <a:cs typeface="Arial" charset="0"/>
            </a:endParaRPr>
          </a:p>
          <a:p>
            <a:pPr marL="742950" lvl="1" indent="-285750" algn="just" eaLnBrk="1" hangingPunct="1">
              <a:buClr>
                <a:srgbClr val="A50021"/>
              </a:buClr>
              <a:buSzPct val="55000"/>
              <a:buFont typeface="Arial" charset="0"/>
              <a:buChar char="•"/>
            </a:pPr>
            <a:r>
              <a:rPr lang="es-ES_tradnl" sz="2400" b="1">
                <a:latin typeface="Tahoma" pitchFamily="34" charset="0"/>
                <a:cs typeface="Arial" charset="0"/>
              </a:rPr>
              <a:t>RECEPCIÓN DE OBSERVACIONES Y SUGERENCIAS al proyecto de pliegos</a:t>
            </a:r>
          </a:p>
          <a:p>
            <a:pPr marL="742950" lvl="1" indent="-285750" algn="just" eaLnBrk="1" hangingPunct="1">
              <a:buClr>
                <a:srgbClr val="A50021"/>
              </a:buClr>
              <a:buSzPct val="55000"/>
              <a:buFont typeface="Arial" charset="0"/>
              <a:buChar char="•"/>
            </a:pPr>
            <a:endParaRPr lang="es-ES_tradnl" sz="2400" b="1">
              <a:latin typeface="Tahoma" pitchFamily="34" charset="0"/>
              <a:cs typeface="Arial" charset="0"/>
            </a:endParaRPr>
          </a:p>
          <a:p>
            <a:pPr marL="742950" lvl="1" indent="-285750" algn="just" eaLnBrk="1" hangingPunct="1">
              <a:buClr>
                <a:srgbClr val="A50021"/>
              </a:buClr>
              <a:buSzPct val="55000"/>
              <a:buFont typeface="Arial" charset="0"/>
              <a:buChar char="•"/>
            </a:pPr>
            <a:r>
              <a:rPr lang="es-ES_tradnl" sz="2400" b="1">
                <a:latin typeface="Tahoma" pitchFamily="34" charset="0"/>
                <a:cs typeface="Arial" charset="0"/>
              </a:rPr>
              <a:t>AJUSTE Y ELABORACIÓN DEFINITIVA DE PLIEGO de condiciones o Términos de Referencia</a:t>
            </a:r>
            <a:endParaRPr lang="es-ES" sz="3900"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915461">
                                            <p:txEl>
                                              <p:pRg st="0" end="0"/>
                                            </p:txEl>
                                          </p:spTgt>
                                        </p:tgtEl>
                                        <p:attrNameLst>
                                          <p:attrName>style.visibility</p:attrName>
                                        </p:attrNameLst>
                                      </p:cBhvr>
                                      <p:to>
                                        <p:strVal val="visible"/>
                                      </p:to>
                                    </p:set>
                                    <p:anim calcmode="lin" valueType="num">
                                      <p:cBhvr additive="base">
                                        <p:cTn id="7" dur="500" fill="hold"/>
                                        <p:tgtEl>
                                          <p:spTgt spid="91546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1546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915461">
                                            <p:txEl>
                                              <p:pRg st="2" end="2"/>
                                            </p:txEl>
                                          </p:spTgt>
                                        </p:tgtEl>
                                        <p:attrNameLst>
                                          <p:attrName>style.visibility</p:attrName>
                                        </p:attrNameLst>
                                      </p:cBhvr>
                                      <p:to>
                                        <p:strVal val="visible"/>
                                      </p:to>
                                    </p:set>
                                    <p:anim calcmode="lin" valueType="num">
                                      <p:cBhvr additive="base">
                                        <p:cTn id="13" dur="500" fill="hold"/>
                                        <p:tgtEl>
                                          <p:spTgt spid="915461">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15461">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915461">
                                            <p:txEl>
                                              <p:pRg st="4" end="4"/>
                                            </p:txEl>
                                          </p:spTgt>
                                        </p:tgtEl>
                                        <p:attrNameLst>
                                          <p:attrName>style.visibility</p:attrName>
                                        </p:attrNameLst>
                                      </p:cBhvr>
                                      <p:to>
                                        <p:strVal val="visible"/>
                                      </p:to>
                                    </p:set>
                                    <p:anim calcmode="lin" valueType="num">
                                      <p:cBhvr additive="base">
                                        <p:cTn id="19" dur="500" fill="hold"/>
                                        <p:tgtEl>
                                          <p:spTgt spid="915461">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915461">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5461" grpId="0" build="p" bldLvl="3"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63843" name="3 Marcador de número de diapositiva"/>
          <p:cNvSpPr>
            <a:spLocks noGrp="1"/>
          </p:cNvSpPr>
          <p:nvPr>
            <p:ph type="sldNum" sz="quarter" idx="12"/>
          </p:nvPr>
        </p:nvSpPr>
        <p:spPr/>
        <p:txBody>
          <a:bodyPr/>
          <a:lstStyle/>
          <a:p>
            <a:pPr>
              <a:defRPr/>
            </a:pPr>
            <a:fld id="{A3008388-5C1C-42EC-84BA-D4B989920050}" type="slidenum">
              <a:rPr lang="es-ES"/>
              <a:pPr>
                <a:defRPr/>
              </a:pPr>
              <a:t>76</a:t>
            </a:fld>
            <a:endParaRPr lang="es-ES"/>
          </a:p>
        </p:txBody>
      </p:sp>
      <p:sp>
        <p:nvSpPr>
          <p:cNvPr id="159748" name="Rectangle 4"/>
          <p:cNvSpPr>
            <a:spLocks noChangeArrowheads="1"/>
          </p:cNvSpPr>
          <p:nvPr/>
        </p:nvSpPr>
        <p:spPr bwMode="auto">
          <a:xfrm>
            <a:off x="611188" y="838200"/>
            <a:ext cx="7900987" cy="1143000"/>
          </a:xfrm>
          <a:prstGeom prst="rect">
            <a:avLst/>
          </a:prstGeom>
          <a:noFill/>
          <a:ln w="9525">
            <a:noFill/>
            <a:miter lim="800000"/>
            <a:headEnd/>
            <a:tailEnd/>
          </a:ln>
        </p:spPr>
        <p:txBody>
          <a:bodyPr anchor="b"/>
          <a:lstStyle/>
          <a:p>
            <a:pPr algn="ctr" eaLnBrk="1" hangingPunct="1"/>
            <a:r>
              <a:rPr lang="es-MX" sz="4400" b="1">
                <a:solidFill>
                  <a:srgbClr val="FF0000"/>
                </a:solidFill>
                <a:latin typeface="Tahoma" pitchFamily="34" charset="0"/>
              </a:rPr>
              <a:t>ETAPA</a:t>
            </a:r>
            <a:r>
              <a:rPr lang="es-MX" sz="4400" b="1">
                <a:solidFill>
                  <a:schemeClr val="tx2"/>
                </a:solidFill>
                <a:latin typeface="Tahoma" pitchFamily="34" charset="0"/>
              </a:rPr>
              <a:t> </a:t>
            </a:r>
            <a:r>
              <a:rPr lang="es-MX" sz="4400" b="1">
                <a:latin typeface="Tahoma" pitchFamily="34" charset="0"/>
              </a:rPr>
              <a:t>PREPARATORIA</a:t>
            </a:r>
            <a:endParaRPr lang="es-ES" sz="4400" b="1">
              <a:latin typeface="Tahoma" pitchFamily="34" charset="0"/>
            </a:endParaRPr>
          </a:p>
        </p:txBody>
      </p:sp>
      <p:sp>
        <p:nvSpPr>
          <p:cNvPr id="916485" name="Rectangle 5"/>
          <p:cNvSpPr>
            <a:spLocks noChangeArrowheads="1"/>
          </p:cNvSpPr>
          <p:nvPr/>
        </p:nvSpPr>
        <p:spPr bwMode="auto">
          <a:xfrm>
            <a:off x="122238" y="2362200"/>
            <a:ext cx="8482012" cy="3770313"/>
          </a:xfrm>
          <a:prstGeom prst="rect">
            <a:avLst/>
          </a:prstGeom>
          <a:noFill/>
          <a:ln w="9525">
            <a:noFill/>
            <a:miter lim="800000"/>
            <a:headEnd/>
            <a:tailEnd/>
          </a:ln>
        </p:spPr>
        <p:txBody>
          <a:bodyPr/>
          <a:lstStyle/>
          <a:p>
            <a:pPr marL="742950" lvl="1" indent="-285750" algn="just" eaLnBrk="1" hangingPunct="1">
              <a:buClr>
                <a:srgbClr val="A50021"/>
              </a:buClr>
              <a:buSzPct val="55000"/>
              <a:buFont typeface="Arial" charset="0"/>
              <a:buChar char="•"/>
            </a:pPr>
            <a:r>
              <a:rPr lang="es-ES" sz="2400" b="1">
                <a:latin typeface="Arial Narrow" pitchFamily="34" charset="0"/>
              </a:rPr>
              <a:t>CERTIFICADO DE DISPONIBILIDAD PRESUPUESTAL Lo emite la Secretaría de Hacienda a solicitud de la Dependencia (Jefatura de presupuesto)</a:t>
            </a:r>
            <a:endParaRPr lang="es-MX" sz="2400" b="1">
              <a:latin typeface="Arial Narrow" pitchFamily="34" charset="0"/>
            </a:endParaRPr>
          </a:p>
          <a:p>
            <a:pPr marL="742950" lvl="1" indent="-285750" algn="just" eaLnBrk="1" hangingPunct="1">
              <a:buClr>
                <a:srgbClr val="A50021"/>
              </a:buClr>
              <a:buSzPct val="55000"/>
              <a:buFont typeface="Arial" charset="0"/>
              <a:buChar char="•"/>
            </a:pPr>
            <a:endParaRPr lang="es-MX" sz="2400" b="1">
              <a:latin typeface="Arial Narrow" pitchFamily="34" charset="0"/>
            </a:endParaRPr>
          </a:p>
          <a:p>
            <a:pPr marL="742950" lvl="1" indent="-285750" algn="just" eaLnBrk="1" hangingPunct="1">
              <a:buClr>
                <a:srgbClr val="A50021"/>
              </a:buClr>
              <a:buSzPct val="55000"/>
              <a:buFont typeface="Arial" charset="0"/>
              <a:buChar char="•"/>
            </a:pPr>
            <a:r>
              <a:rPr lang="es-MX" sz="2400" b="1">
                <a:latin typeface="Arial Narrow" pitchFamily="34" charset="0"/>
              </a:rPr>
              <a:t>REPORTE DE APERTURA DE LICITACION PUBLICA a la cámara de comercio.</a:t>
            </a:r>
          </a:p>
          <a:p>
            <a:pPr marL="742950" lvl="1" indent="-285750" algn="just" eaLnBrk="1" hangingPunct="1">
              <a:buClr>
                <a:srgbClr val="A50021"/>
              </a:buClr>
              <a:buSzPct val="55000"/>
              <a:buFont typeface="Arial" charset="0"/>
              <a:buChar char="•"/>
            </a:pPr>
            <a:endParaRPr lang="es-MX" sz="2400" b="1">
              <a:latin typeface="Arial Narrow" pitchFamily="34" charset="0"/>
            </a:endParaRPr>
          </a:p>
          <a:p>
            <a:pPr marL="742950" lvl="1" indent="-285750" algn="just" eaLnBrk="1" hangingPunct="1">
              <a:buClr>
                <a:srgbClr val="A50021"/>
              </a:buClr>
              <a:buSzPct val="55000"/>
              <a:buFont typeface="Arial" charset="0"/>
              <a:buChar char="•"/>
            </a:pPr>
            <a:r>
              <a:rPr lang="es-MX" sz="2400" b="1">
                <a:latin typeface="Arial Narrow" pitchFamily="34" charset="0"/>
              </a:rPr>
              <a:t>PUBLICACION DE TRES AVISOS dentro de los 10 y 20 días calendarios anteriores a la fecha de la apertura de la licitación </a:t>
            </a:r>
            <a:endParaRPr lang="es-ES" sz="1800" b="1">
              <a:latin typeface="Arial Unicode MS" pitchFamily="34" charset="-128"/>
            </a:endParaRPr>
          </a:p>
          <a:p>
            <a:pPr marL="342900" indent="-342900" eaLnBrk="1" hangingPunct="1">
              <a:spcBef>
                <a:spcPct val="20000"/>
              </a:spcBef>
              <a:buClr>
                <a:schemeClr val="folHlink"/>
              </a:buClr>
              <a:buSzPct val="60000"/>
              <a:buFont typeface="Wingdings" pitchFamily="2" charset="2"/>
              <a:buChar char="n"/>
            </a:pPr>
            <a:endParaRPr lang="es-ES" sz="2500" b="1">
              <a:solidFill>
                <a:srgbClr val="513DE1"/>
              </a:solidFill>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916485">
                                            <p:txEl>
                                              <p:pRg st="0" end="0"/>
                                            </p:txEl>
                                          </p:spTgt>
                                        </p:tgtEl>
                                        <p:attrNameLst>
                                          <p:attrName>style.visibility</p:attrName>
                                        </p:attrNameLst>
                                      </p:cBhvr>
                                      <p:to>
                                        <p:strVal val="visible"/>
                                      </p:to>
                                    </p:set>
                                    <p:animEffect transition="in" filter="blinds(vertical)">
                                      <p:cBhvr>
                                        <p:cTn id="7" dur="500"/>
                                        <p:tgtEl>
                                          <p:spTgt spid="91648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916485">
                                            <p:txEl>
                                              <p:pRg st="2" end="2"/>
                                            </p:txEl>
                                          </p:spTgt>
                                        </p:tgtEl>
                                        <p:attrNameLst>
                                          <p:attrName>style.visibility</p:attrName>
                                        </p:attrNameLst>
                                      </p:cBhvr>
                                      <p:to>
                                        <p:strVal val="visible"/>
                                      </p:to>
                                    </p:set>
                                    <p:animEffect transition="in" filter="blinds(vertical)">
                                      <p:cBhvr>
                                        <p:cTn id="12" dur="500"/>
                                        <p:tgtEl>
                                          <p:spTgt spid="91648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916485">
                                            <p:txEl>
                                              <p:pRg st="4" end="4"/>
                                            </p:txEl>
                                          </p:spTgt>
                                        </p:tgtEl>
                                        <p:attrNameLst>
                                          <p:attrName>style.visibility</p:attrName>
                                        </p:attrNameLst>
                                      </p:cBhvr>
                                      <p:to>
                                        <p:strVal val="visible"/>
                                      </p:to>
                                    </p:set>
                                    <p:animEffect transition="in" filter="blinds(vertical)">
                                      <p:cBhvr>
                                        <p:cTn id="17" dur="500"/>
                                        <p:tgtEl>
                                          <p:spTgt spid="91648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6485" grpId="0" build="p" bldLvl="2" autoUpdateAnimBg="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7" descr="D:\educacion virtual\blog gerencia juridica\fondos\fondo_2 copia.jpg"/>
          <p:cNvPicPr>
            <a:picLocks noChangeAspect="1" noChangeArrowheads="1"/>
          </p:cNvPicPr>
          <p:nvPr/>
        </p:nvPicPr>
        <p:blipFill>
          <a:blip r:embed="rId2"/>
          <a:srcRect/>
          <a:stretch>
            <a:fillRect/>
          </a:stretch>
        </p:blipFill>
        <p:spPr bwMode="auto">
          <a:xfrm>
            <a:off x="0" y="0"/>
            <a:ext cx="9363075" cy="7023100"/>
          </a:xfrm>
          <a:prstGeom prst="rect">
            <a:avLst/>
          </a:prstGeom>
          <a:noFill/>
          <a:ln w="9525">
            <a:noFill/>
            <a:miter lim="800000"/>
            <a:headEnd/>
            <a:tailEnd/>
          </a:ln>
        </p:spPr>
      </p:pic>
      <p:sp>
        <p:nvSpPr>
          <p:cNvPr id="164867" name="3 Marcador de número de diapositiva"/>
          <p:cNvSpPr>
            <a:spLocks noGrp="1"/>
          </p:cNvSpPr>
          <p:nvPr>
            <p:ph type="sldNum" sz="quarter" idx="12"/>
          </p:nvPr>
        </p:nvSpPr>
        <p:spPr/>
        <p:txBody>
          <a:bodyPr/>
          <a:lstStyle/>
          <a:p>
            <a:pPr>
              <a:defRPr/>
            </a:pPr>
            <a:fld id="{CD605F95-3264-4716-B2A6-C7EB97B7F2A5}" type="slidenum">
              <a:rPr lang="es-ES"/>
              <a:pPr>
                <a:defRPr/>
              </a:pPr>
              <a:t>77</a:t>
            </a:fld>
            <a:endParaRPr lang="es-ES"/>
          </a:p>
        </p:txBody>
      </p:sp>
      <p:sp>
        <p:nvSpPr>
          <p:cNvPr id="164868" name="Rectangle 4"/>
          <p:cNvSpPr>
            <a:spLocks noChangeArrowheads="1"/>
          </p:cNvSpPr>
          <p:nvPr/>
        </p:nvSpPr>
        <p:spPr bwMode="auto">
          <a:xfrm>
            <a:off x="539750" y="0"/>
            <a:ext cx="8404225" cy="908050"/>
          </a:xfrm>
          <a:prstGeom prst="rect">
            <a:avLst/>
          </a:prstGeom>
          <a:noFill/>
          <a:ln w="9525">
            <a:noFill/>
            <a:miter lim="800000"/>
            <a:headEnd/>
            <a:tailEnd/>
          </a:ln>
        </p:spPr>
        <p:txBody>
          <a:bodyPr anchor="b"/>
          <a:lstStyle/>
          <a:p>
            <a:pPr algn="ctr" eaLnBrk="1" hangingPunct="1">
              <a:defRPr/>
            </a:pPr>
            <a:r>
              <a:rPr lang="es-ES_tradnl" sz="4000" b="1" dirty="0">
                <a:solidFill>
                  <a:schemeClr val="bg1">
                    <a:lumMod val="50000"/>
                  </a:schemeClr>
                </a:solidFill>
                <a:latin typeface="Tahoma" pitchFamily="34" charset="0"/>
                <a:cs typeface="Arial" charset="0"/>
              </a:rPr>
              <a:t>LOS ESTUDIOS PREVIOS</a:t>
            </a:r>
            <a:endParaRPr lang="es-ES" sz="4000" b="1" dirty="0">
              <a:solidFill>
                <a:schemeClr val="bg1">
                  <a:lumMod val="50000"/>
                </a:schemeClr>
              </a:solidFill>
              <a:latin typeface="Tahoma" pitchFamily="34" charset="0"/>
              <a:cs typeface="Arial" charset="0"/>
            </a:endParaRPr>
          </a:p>
        </p:txBody>
      </p:sp>
      <p:sp>
        <p:nvSpPr>
          <p:cNvPr id="917509" name="Rectangle 5"/>
          <p:cNvSpPr>
            <a:spLocks noChangeArrowheads="1"/>
          </p:cNvSpPr>
          <p:nvPr/>
        </p:nvSpPr>
        <p:spPr bwMode="auto">
          <a:xfrm>
            <a:off x="323850" y="1268413"/>
            <a:ext cx="9144000" cy="4864100"/>
          </a:xfrm>
          <a:prstGeom prst="rect">
            <a:avLst/>
          </a:prstGeom>
          <a:noFill/>
          <a:ln w="9525">
            <a:noFill/>
            <a:miter lim="800000"/>
            <a:headEnd/>
            <a:tailEnd/>
          </a:ln>
        </p:spPr>
        <p:txBody>
          <a:bodyPr/>
          <a:lstStyle/>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Los estudios conveniencia y la oportunidad, tendrán lugar de manera </a:t>
            </a: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previa a la apertura de los procesos de selección y deberán contener</a:t>
            </a: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como mínimo la siguiente información:</a:t>
            </a:r>
            <a:endParaRPr lang="es-ES_tradnl" b="1">
              <a:latin typeface="Tahoma" pitchFamily="34" charset="0"/>
              <a:cs typeface="Times New Roman" pitchFamily="18" charset="0"/>
            </a:endParaRP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a:t>
            </a:r>
            <a:endParaRPr lang="es-ES_tradnl" b="1">
              <a:latin typeface="Tahoma" pitchFamily="34" charset="0"/>
              <a:cs typeface="Times New Roman" pitchFamily="18" charset="0"/>
            </a:endParaRP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1. La definición de la necesidad </a:t>
            </a:r>
          </a:p>
          <a:p>
            <a:pPr marL="342900" indent="-342900" algn="just" eaLnBrk="1" hangingPunct="1">
              <a:lnSpc>
                <a:spcPct val="90000"/>
              </a:lnSpc>
              <a:spcBef>
                <a:spcPct val="20000"/>
              </a:spcBef>
              <a:buClr>
                <a:schemeClr val="folHlink"/>
              </a:buClr>
              <a:buSzPct val="60000"/>
              <a:buFont typeface="Arial" charset="0"/>
              <a:buChar char="•"/>
            </a:pPr>
            <a:endParaRPr lang="es-ES_tradnl" b="1">
              <a:latin typeface="Tahoma" pitchFamily="34" charset="0"/>
              <a:cs typeface="Arial" charset="0"/>
            </a:endParaRP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2. La definición técnica de satisfacer su necesidad 	Proyecto</a:t>
            </a: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Estudio</a:t>
            </a: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Prediseño </a:t>
            </a: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Diseño</a:t>
            </a: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 3. Las condiciones del contrato.  </a:t>
            </a:r>
          </a:p>
          <a:p>
            <a:pPr marL="342900" indent="-342900" algn="just" eaLnBrk="1" hangingPunct="1">
              <a:lnSpc>
                <a:spcPct val="90000"/>
              </a:lnSpc>
              <a:spcBef>
                <a:spcPct val="20000"/>
              </a:spcBef>
              <a:buClr>
                <a:schemeClr val="folHlink"/>
              </a:buClr>
              <a:buSzPct val="60000"/>
              <a:buFont typeface="Arial" charset="0"/>
              <a:buChar char="•"/>
            </a:pPr>
            <a:endParaRPr lang="es-ES_tradnl" b="1">
              <a:latin typeface="Tahoma" pitchFamily="34" charset="0"/>
              <a:cs typeface="Times New Roman" pitchFamily="18" charset="0"/>
            </a:endParaRP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4. El soporte técnico y económico del valor estimado del contrato.</a:t>
            </a:r>
            <a:endParaRPr lang="es-ES_tradnl" b="1">
              <a:latin typeface="Tahoma" pitchFamily="34" charset="0"/>
              <a:cs typeface="Times New Roman" pitchFamily="18" charset="0"/>
            </a:endParaRPr>
          </a:p>
          <a:p>
            <a:pPr marL="342900" indent="-342900" algn="just" eaLnBrk="1" hangingPunct="1">
              <a:lnSpc>
                <a:spcPct val="90000"/>
              </a:lnSpc>
              <a:spcBef>
                <a:spcPct val="20000"/>
              </a:spcBef>
              <a:buClr>
                <a:schemeClr val="folHlink"/>
              </a:buClr>
              <a:buSzPct val="60000"/>
              <a:buFont typeface="Arial" charset="0"/>
              <a:buChar char="•"/>
            </a:pPr>
            <a:endParaRPr lang="es-ES_tradnl" b="1">
              <a:latin typeface="Tahoma" pitchFamily="34" charset="0"/>
              <a:cs typeface="Arial" charset="0"/>
            </a:endParaRPr>
          </a:p>
          <a:p>
            <a:pPr marL="342900" indent="-342900" algn="just" eaLnBrk="1" hangingPunct="1">
              <a:lnSpc>
                <a:spcPct val="90000"/>
              </a:lnSpc>
              <a:spcBef>
                <a:spcPct val="20000"/>
              </a:spcBef>
              <a:buClr>
                <a:schemeClr val="folHlink"/>
              </a:buClr>
              <a:buSzPct val="60000"/>
              <a:buFont typeface="Arial" charset="0"/>
              <a:buChar char="•"/>
            </a:pPr>
            <a:r>
              <a:rPr lang="es-ES_tradnl" b="1">
                <a:latin typeface="Tahoma" pitchFamily="34" charset="0"/>
                <a:cs typeface="Arial" charset="0"/>
              </a:rPr>
              <a:t>5. El análisis de los riesgos que deben ser amparados por el contratista.</a:t>
            </a:r>
            <a:endParaRPr lang="es-ES" sz="3200" b="1">
              <a:latin typeface="Tahoma" pitchFamily="34" charset="0"/>
            </a:endParaRPr>
          </a:p>
        </p:txBody>
      </p:sp>
      <p:sp>
        <p:nvSpPr>
          <p:cNvPr id="160774" name="AutoShape 6"/>
          <p:cNvSpPr>
            <a:spLocks/>
          </p:cNvSpPr>
          <p:nvPr/>
        </p:nvSpPr>
        <p:spPr bwMode="auto">
          <a:xfrm>
            <a:off x="7143750" y="3286125"/>
            <a:ext cx="150813" cy="1490663"/>
          </a:xfrm>
          <a:prstGeom prst="leftBrace">
            <a:avLst>
              <a:gd name="adj1" fmla="val 82368"/>
              <a:gd name="adj2" fmla="val 50000"/>
            </a:avLst>
          </a:prstGeom>
          <a:noFill/>
          <a:ln w="9525">
            <a:solidFill>
              <a:schemeClr val="tx1"/>
            </a:solidFill>
            <a:miter lim="800000"/>
            <a:headEnd/>
            <a:tailEnd/>
          </a:ln>
        </p:spPr>
        <p:txBody>
          <a:bodyPr wrap="none" anchor="ctr"/>
          <a:lstStyle/>
          <a:p>
            <a:endParaRPr lang="es-E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917509">
                                            <p:txEl>
                                              <p:pRg st="0" end="0"/>
                                            </p:txEl>
                                          </p:spTgt>
                                        </p:tgtEl>
                                        <p:attrNameLst>
                                          <p:attrName>style.visibility</p:attrName>
                                        </p:attrNameLst>
                                      </p:cBhvr>
                                      <p:to>
                                        <p:strVal val="visible"/>
                                      </p:to>
                                    </p:set>
                                    <p:anim calcmode="lin" valueType="num">
                                      <p:cBhvr additive="base">
                                        <p:cTn id="7" dur="500" fill="hold"/>
                                        <p:tgtEl>
                                          <p:spTgt spid="91750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1750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917509">
                                            <p:txEl>
                                              <p:pRg st="1" end="1"/>
                                            </p:txEl>
                                          </p:spTgt>
                                        </p:tgtEl>
                                        <p:attrNameLst>
                                          <p:attrName>style.visibility</p:attrName>
                                        </p:attrNameLst>
                                      </p:cBhvr>
                                      <p:to>
                                        <p:strVal val="visible"/>
                                      </p:to>
                                    </p:set>
                                    <p:anim calcmode="lin" valueType="num">
                                      <p:cBhvr additive="base">
                                        <p:cTn id="13" dur="500" fill="hold"/>
                                        <p:tgtEl>
                                          <p:spTgt spid="917509">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17509">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917509">
                                            <p:txEl>
                                              <p:pRg st="2" end="2"/>
                                            </p:txEl>
                                          </p:spTgt>
                                        </p:tgtEl>
                                        <p:attrNameLst>
                                          <p:attrName>style.visibility</p:attrName>
                                        </p:attrNameLst>
                                      </p:cBhvr>
                                      <p:to>
                                        <p:strVal val="visible"/>
                                      </p:to>
                                    </p:set>
                                    <p:anim calcmode="lin" valueType="num">
                                      <p:cBhvr additive="base">
                                        <p:cTn id="19" dur="500" fill="hold"/>
                                        <p:tgtEl>
                                          <p:spTgt spid="917509">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917509">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917509">
                                            <p:txEl>
                                              <p:pRg st="3" end="3"/>
                                            </p:txEl>
                                          </p:spTgt>
                                        </p:tgtEl>
                                        <p:attrNameLst>
                                          <p:attrName>style.visibility</p:attrName>
                                        </p:attrNameLst>
                                      </p:cBhvr>
                                      <p:to>
                                        <p:strVal val="visible"/>
                                      </p:to>
                                    </p:set>
                                    <p:anim calcmode="lin" valueType="num">
                                      <p:cBhvr additive="base">
                                        <p:cTn id="25" dur="500" fill="hold"/>
                                        <p:tgtEl>
                                          <p:spTgt spid="917509">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917509">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917509">
                                            <p:txEl>
                                              <p:pRg st="4" end="4"/>
                                            </p:txEl>
                                          </p:spTgt>
                                        </p:tgtEl>
                                        <p:attrNameLst>
                                          <p:attrName>style.visibility</p:attrName>
                                        </p:attrNameLst>
                                      </p:cBhvr>
                                      <p:to>
                                        <p:strVal val="visible"/>
                                      </p:to>
                                    </p:set>
                                    <p:anim calcmode="lin" valueType="num">
                                      <p:cBhvr additive="base">
                                        <p:cTn id="31" dur="500" fill="hold"/>
                                        <p:tgtEl>
                                          <p:spTgt spid="917509">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917509">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917509">
                                            <p:txEl>
                                              <p:pRg st="6" end="6"/>
                                            </p:txEl>
                                          </p:spTgt>
                                        </p:tgtEl>
                                        <p:attrNameLst>
                                          <p:attrName>style.visibility</p:attrName>
                                        </p:attrNameLst>
                                      </p:cBhvr>
                                      <p:to>
                                        <p:strVal val="visible"/>
                                      </p:to>
                                    </p:set>
                                    <p:anim calcmode="lin" valueType="num">
                                      <p:cBhvr additive="base">
                                        <p:cTn id="37" dur="500" fill="hold"/>
                                        <p:tgtEl>
                                          <p:spTgt spid="917509">
                                            <p:txEl>
                                              <p:pRg st="6" end="6"/>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917509">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3" fill="hold" grpId="0" nodeType="clickEffect">
                                  <p:stCondLst>
                                    <p:cond delay="0"/>
                                  </p:stCondLst>
                                  <p:childTnLst>
                                    <p:set>
                                      <p:cBhvr>
                                        <p:cTn id="42" dur="1" fill="hold">
                                          <p:stCondLst>
                                            <p:cond delay="0"/>
                                          </p:stCondLst>
                                        </p:cTn>
                                        <p:tgtEl>
                                          <p:spTgt spid="917509">
                                            <p:txEl>
                                              <p:pRg st="7" end="7"/>
                                            </p:txEl>
                                          </p:spTgt>
                                        </p:tgtEl>
                                        <p:attrNameLst>
                                          <p:attrName>style.visibility</p:attrName>
                                        </p:attrNameLst>
                                      </p:cBhvr>
                                      <p:to>
                                        <p:strVal val="visible"/>
                                      </p:to>
                                    </p:set>
                                    <p:anim calcmode="lin" valueType="num">
                                      <p:cBhvr additive="base">
                                        <p:cTn id="43" dur="500" fill="hold"/>
                                        <p:tgtEl>
                                          <p:spTgt spid="917509">
                                            <p:txEl>
                                              <p:pRg st="7" end="7"/>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917509">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grpId="0" nodeType="clickEffect">
                                  <p:stCondLst>
                                    <p:cond delay="0"/>
                                  </p:stCondLst>
                                  <p:childTnLst>
                                    <p:set>
                                      <p:cBhvr>
                                        <p:cTn id="48" dur="1" fill="hold">
                                          <p:stCondLst>
                                            <p:cond delay="0"/>
                                          </p:stCondLst>
                                        </p:cTn>
                                        <p:tgtEl>
                                          <p:spTgt spid="917509">
                                            <p:txEl>
                                              <p:pRg st="8" end="8"/>
                                            </p:txEl>
                                          </p:spTgt>
                                        </p:tgtEl>
                                        <p:attrNameLst>
                                          <p:attrName>style.visibility</p:attrName>
                                        </p:attrNameLst>
                                      </p:cBhvr>
                                      <p:to>
                                        <p:strVal val="visible"/>
                                      </p:to>
                                    </p:set>
                                    <p:anim calcmode="lin" valueType="num">
                                      <p:cBhvr additive="base">
                                        <p:cTn id="49" dur="500" fill="hold"/>
                                        <p:tgtEl>
                                          <p:spTgt spid="917509">
                                            <p:txEl>
                                              <p:pRg st="8" end="8"/>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917509">
                                            <p:txEl>
                                              <p:pRg st="8" end="8"/>
                                            </p:txEl>
                                          </p:spTgt>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3" fill="hold" grpId="0" nodeType="clickEffect">
                                  <p:stCondLst>
                                    <p:cond delay="0"/>
                                  </p:stCondLst>
                                  <p:childTnLst>
                                    <p:set>
                                      <p:cBhvr>
                                        <p:cTn id="54" dur="1" fill="hold">
                                          <p:stCondLst>
                                            <p:cond delay="0"/>
                                          </p:stCondLst>
                                        </p:cTn>
                                        <p:tgtEl>
                                          <p:spTgt spid="917509">
                                            <p:txEl>
                                              <p:pRg st="9" end="9"/>
                                            </p:txEl>
                                          </p:spTgt>
                                        </p:tgtEl>
                                        <p:attrNameLst>
                                          <p:attrName>style.visibility</p:attrName>
                                        </p:attrNameLst>
                                      </p:cBhvr>
                                      <p:to>
                                        <p:strVal val="visible"/>
                                      </p:to>
                                    </p:set>
                                    <p:anim calcmode="lin" valueType="num">
                                      <p:cBhvr additive="base">
                                        <p:cTn id="55" dur="500" fill="hold"/>
                                        <p:tgtEl>
                                          <p:spTgt spid="917509">
                                            <p:txEl>
                                              <p:pRg st="9" end="9"/>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917509">
                                            <p:txEl>
                                              <p:pRg st="9" end="9"/>
                                            </p:txEl>
                                          </p:spTgt>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3" fill="hold" grpId="0" nodeType="clickEffect">
                                  <p:stCondLst>
                                    <p:cond delay="0"/>
                                  </p:stCondLst>
                                  <p:childTnLst>
                                    <p:set>
                                      <p:cBhvr>
                                        <p:cTn id="60" dur="1" fill="hold">
                                          <p:stCondLst>
                                            <p:cond delay="0"/>
                                          </p:stCondLst>
                                        </p:cTn>
                                        <p:tgtEl>
                                          <p:spTgt spid="917509">
                                            <p:txEl>
                                              <p:pRg st="10" end="10"/>
                                            </p:txEl>
                                          </p:spTgt>
                                        </p:tgtEl>
                                        <p:attrNameLst>
                                          <p:attrName>style.visibility</p:attrName>
                                        </p:attrNameLst>
                                      </p:cBhvr>
                                      <p:to>
                                        <p:strVal val="visible"/>
                                      </p:to>
                                    </p:set>
                                    <p:anim calcmode="lin" valueType="num">
                                      <p:cBhvr additive="base">
                                        <p:cTn id="61" dur="500" fill="hold"/>
                                        <p:tgtEl>
                                          <p:spTgt spid="917509">
                                            <p:txEl>
                                              <p:pRg st="10" end="10"/>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917509">
                                            <p:txEl>
                                              <p:pRg st="10" end="10"/>
                                            </p:txEl>
                                          </p:spTgt>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3" fill="hold" grpId="0" nodeType="clickEffect">
                                  <p:stCondLst>
                                    <p:cond delay="0"/>
                                  </p:stCondLst>
                                  <p:childTnLst>
                                    <p:set>
                                      <p:cBhvr>
                                        <p:cTn id="66" dur="1" fill="hold">
                                          <p:stCondLst>
                                            <p:cond delay="0"/>
                                          </p:stCondLst>
                                        </p:cTn>
                                        <p:tgtEl>
                                          <p:spTgt spid="917509">
                                            <p:txEl>
                                              <p:pRg st="12" end="12"/>
                                            </p:txEl>
                                          </p:spTgt>
                                        </p:tgtEl>
                                        <p:attrNameLst>
                                          <p:attrName>style.visibility</p:attrName>
                                        </p:attrNameLst>
                                      </p:cBhvr>
                                      <p:to>
                                        <p:strVal val="visible"/>
                                      </p:to>
                                    </p:set>
                                    <p:anim calcmode="lin" valueType="num">
                                      <p:cBhvr additive="base">
                                        <p:cTn id="67" dur="500" fill="hold"/>
                                        <p:tgtEl>
                                          <p:spTgt spid="917509">
                                            <p:txEl>
                                              <p:pRg st="12" end="12"/>
                                            </p:txEl>
                                          </p:spTgt>
                                        </p:tgtEl>
                                        <p:attrNameLst>
                                          <p:attrName>ppt_x</p:attrName>
                                        </p:attrNameLst>
                                      </p:cBhvr>
                                      <p:tavLst>
                                        <p:tav tm="0">
                                          <p:val>
                                            <p:strVal val="1+#ppt_w/2"/>
                                          </p:val>
                                        </p:tav>
                                        <p:tav tm="100000">
                                          <p:val>
                                            <p:strVal val="#ppt_x"/>
                                          </p:val>
                                        </p:tav>
                                      </p:tavLst>
                                    </p:anim>
                                    <p:anim calcmode="lin" valueType="num">
                                      <p:cBhvr additive="base">
                                        <p:cTn id="68" dur="500" fill="hold"/>
                                        <p:tgtEl>
                                          <p:spTgt spid="917509">
                                            <p:txEl>
                                              <p:pRg st="12" end="12"/>
                                            </p:txEl>
                                          </p:spTgt>
                                        </p:tgtEl>
                                        <p:attrNameLst>
                                          <p:attrName>ppt_y</p:attrName>
                                        </p:attrNameLst>
                                      </p:cBhvr>
                                      <p:tavLst>
                                        <p:tav tm="0">
                                          <p:val>
                                            <p:strVal val="0-#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3" fill="hold" grpId="0" nodeType="clickEffect">
                                  <p:stCondLst>
                                    <p:cond delay="0"/>
                                  </p:stCondLst>
                                  <p:childTnLst>
                                    <p:set>
                                      <p:cBhvr>
                                        <p:cTn id="72" dur="1" fill="hold">
                                          <p:stCondLst>
                                            <p:cond delay="0"/>
                                          </p:stCondLst>
                                        </p:cTn>
                                        <p:tgtEl>
                                          <p:spTgt spid="917509">
                                            <p:txEl>
                                              <p:pRg st="14" end="14"/>
                                            </p:txEl>
                                          </p:spTgt>
                                        </p:tgtEl>
                                        <p:attrNameLst>
                                          <p:attrName>style.visibility</p:attrName>
                                        </p:attrNameLst>
                                      </p:cBhvr>
                                      <p:to>
                                        <p:strVal val="visible"/>
                                      </p:to>
                                    </p:set>
                                    <p:anim calcmode="lin" valueType="num">
                                      <p:cBhvr additive="base">
                                        <p:cTn id="73" dur="500" fill="hold"/>
                                        <p:tgtEl>
                                          <p:spTgt spid="917509">
                                            <p:txEl>
                                              <p:pRg st="14" end="14"/>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917509">
                                            <p:txEl>
                                              <p:pRg st="14" end="1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7509" grpId="0" build="p" bldLvl="2" autoUpdateAnimBg="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7" descr="D:\educacion virtual\blog gerencia juridica\fondos\fondo_2 copia.jpg"/>
          <p:cNvPicPr>
            <a:picLocks noChangeAspect="1" noChangeArrowheads="1"/>
          </p:cNvPicPr>
          <p:nvPr/>
        </p:nvPicPr>
        <p:blipFill>
          <a:blip r:embed="rId2"/>
          <a:srcRect/>
          <a:stretch>
            <a:fillRect/>
          </a:stretch>
        </p:blipFill>
        <p:spPr bwMode="auto">
          <a:xfrm>
            <a:off x="0" y="0"/>
            <a:ext cx="9363075" cy="7023100"/>
          </a:xfrm>
          <a:prstGeom prst="rect">
            <a:avLst/>
          </a:prstGeom>
          <a:noFill/>
          <a:ln w="9525">
            <a:noFill/>
            <a:miter lim="800000"/>
            <a:headEnd/>
            <a:tailEnd/>
          </a:ln>
        </p:spPr>
      </p:pic>
      <p:sp>
        <p:nvSpPr>
          <p:cNvPr id="165891" name="3 Marcador de número de diapositiva"/>
          <p:cNvSpPr>
            <a:spLocks noGrp="1"/>
          </p:cNvSpPr>
          <p:nvPr>
            <p:ph type="sldNum" sz="quarter" idx="12"/>
          </p:nvPr>
        </p:nvSpPr>
        <p:spPr/>
        <p:txBody>
          <a:bodyPr/>
          <a:lstStyle/>
          <a:p>
            <a:pPr>
              <a:defRPr/>
            </a:pPr>
            <a:fld id="{5C8D8849-FD40-44FC-A9FA-E4ECD3E02345}" type="slidenum">
              <a:rPr lang="es-ES"/>
              <a:pPr>
                <a:defRPr/>
              </a:pPr>
              <a:t>78</a:t>
            </a:fld>
            <a:endParaRPr lang="es-ES"/>
          </a:p>
        </p:txBody>
      </p:sp>
      <p:sp>
        <p:nvSpPr>
          <p:cNvPr id="165892" name="Rectangle 4"/>
          <p:cNvSpPr>
            <a:spLocks noChangeArrowheads="1"/>
          </p:cNvSpPr>
          <p:nvPr/>
        </p:nvSpPr>
        <p:spPr bwMode="auto">
          <a:xfrm>
            <a:off x="1042988" y="692150"/>
            <a:ext cx="7772400" cy="1371600"/>
          </a:xfrm>
          <a:prstGeom prst="rect">
            <a:avLst/>
          </a:prstGeom>
          <a:noFill/>
          <a:ln w="9525">
            <a:noFill/>
            <a:miter lim="800000"/>
            <a:headEnd/>
            <a:tailEnd/>
          </a:ln>
        </p:spPr>
        <p:txBody>
          <a:bodyPr anchor="b"/>
          <a:lstStyle/>
          <a:p>
            <a:pPr algn="ctr" eaLnBrk="1" hangingPunct="1">
              <a:defRPr/>
            </a:pPr>
            <a:r>
              <a:rPr lang="es-MX" sz="4000" b="1" dirty="0">
                <a:solidFill>
                  <a:schemeClr val="bg1">
                    <a:lumMod val="50000"/>
                  </a:schemeClr>
                </a:solidFill>
                <a:latin typeface="Tahoma" pitchFamily="34" charset="0"/>
              </a:rPr>
              <a:t>BANCO DE PROGRAMAS Y PROYECTOS</a:t>
            </a:r>
            <a:endParaRPr lang="es-ES" sz="4000" b="1" dirty="0">
              <a:solidFill>
                <a:schemeClr val="bg1">
                  <a:lumMod val="50000"/>
                </a:schemeClr>
              </a:solidFill>
              <a:latin typeface="Tahoma" pitchFamily="34" charset="0"/>
            </a:endParaRPr>
          </a:p>
        </p:txBody>
      </p:sp>
      <p:sp>
        <p:nvSpPr>
          <p:cNvPr id="918533" name="Rectangle 5"/>
          <p:cNvSpPr>
            <a:spLocks noChangeArrowheads="1"/>
          </p:cNvSpPr>
          <p:nvPr/>
        </p:nvSpPr>
        <p:spPr bwMode="auto">
          <a:xfrm>
            <a:off x="971550" y="2420938"/>
            <a:ext cx="7162800" cy="3702050"/>
          </a:xfrm>
          <a:prstGeom prst="rect">
            <a:avLst/>
          </a:prstGeom>
          <a:noFill/>
          <a:ln w="9525">
            <a:noFill/>
            <a:miter lim="800000"/>
            <a:headEnd/>
            <a:tailEnd/>
          </a:ln>
        </p:spPr>
        <p:txBody>
          <a:bodyPr/>
          <a:lstStyle/>
          <a:p>
            <a:pPr marL="342900" indent="-342900" algn="just" eaLnBrk="1" hangingPunct="1">
              <a:spcBef>
                <a:spcPct val="20000"/>
              </a:spcBef>
              <a:buClr>
                <a:schemeClr val="folHlink"/>
              </a:buClr>
              <a:buSzPct val="60000"/>
              <a:buFont typeface="Wingdings" pitchFamily="2" charset="2"/>
              <a:buNone/>
            </a:pPr>
            <a:r>
              <a:rPr lang="es-CO" sz="3200" b="1">
                <a:solidFill>
                  <a:srgbClr val="FF0000"/>
                </a:solidFill>
                <a:latin typeface="Tahoma" pitchFamily="34" charset="0"/>
              </a:rPr>
              <a:t>    Es un sistema de información sobre programas y proyectos de inversión pública, viables técnica, financiera, económica, social, institucional y ambientalmente,  financiados o susceptibles de ser financiados con recursos del presupuesto.</a:t>
            </a:r>
            <a:endParaRPr lang="es-ES" sz="3200" b="1">
              <a:solidFill>
                <a:srgbClr val="FF0000"/>
              </a:solidFill>
              <a:latin typeface="Tahoma" pitchFamily="34" charset="0"/>
            </a:endParaRPr>
          </a:p>
          <a:p>
            <a:pPr marL="342900" indent="-342900" eaLnBrk="1" hangingPunct="1">
              <a:spcBef>
                <a:spcPct val="20000"/>
              </a:spcBef>
              <a:buClr>
                <a:schemeClr val="folHlink"/>
              </a:buClr>
              <a:buSzPct val="60000"/>
              <a:buFont typeface="Wingdings" pitchFamily="2" charset="2"/>
              <a:buNone/>
            </a:pPr>
            <a:endParaRPr lang="es-ES" sz="3200"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18533">
                                            <p:txEl>
                                              <p:pRg st="0" end="0"/>
                                            </p:txEl>
                                          </p:spTgt>
                                        </p:tgtEl>
                                        <p:attrNameLst>
                                          <p:attrName>style.visibility</p:attrName>
                                        </p:attrNameLst>
                                      </p:cBhvr>
                                      <p:to>
                                        <p:strVal val="visible"/>
                                      </p:to>
                                    </p:set>
                                    <p:anim calcmode="lin" valueType="num">
                                      <p:cBhvr additive="base">
                                        <p:cTn id="7" dur="500" fill="hold"/>
                                        <p:tgtEl>
                                          <p:spTgt spid="91853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1853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8533" grpId="0" build="p" autoUpdateAnimBg="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7" descr="D:\educacion virtual\blog gerencia juridica\fondos\fondo_2 copia.jpg"/>
          <p:cNvPicPr>
            <a:picLocks noChangeAspect="1" noChangeArrowheads="1"/>
          </p:cNvPicPr>
          <p:nvPr/>
        </p:nvPicPr>
        <p:blipFill>
          <a:blip r:embed="rId2"/>
          <a:srcRect/>
          <a:stretch>
            <a:fillRect/>
          </a:stretch>
        </p:blipFill>
        <p:spPr bwMode="auto">
          <a:xfrm>
            <a:off x="0" y="0"/>
            <a:ext cx="9363075" cy="7023100"/>
          </a:xfrm>
          <a:prstGeom prst="rect">
            <a:avLst/>
          </a:prstGeom>
          <a:noFill/>
          <a:ln w="9525">
            <a:noFill/>
            <a:miter lim="800000"/>
            <a:headEnd/>
            <a:tailEnd/>
          </a:ln>
        </p:spPr>
      </p:pic>
      <p:sp>
        <p:nvSpPr>
          <p:cNvPr id="166915" name="3 Marcador de número de diapositiva"/>
          <p:cNvSpPr>
            <a:spLocks noGrp="1"/>
          </p:cNvSpPr>
          <p:nvPr>
            <p:ph type="sldNum" sz="quarter" idx="12"/>
          </p:nvPr>
        </p:nvSpPr>
        <p:spPr/>
        <p:txBody>
          <a:bodyPr/>
          <a:lstStyle/>
          <a:p>
            <a:pPr>
              <a:defRPr/>
            </a:pPr>
            <a:fld id="{696F13FA-47BD-42CA-9679-FD8B95C1B420}" type="slidenum">
              <a:rPr lang="es-ES"/>
              <a:pPr>
                <a:defRPr/>
              </a:pPr>
              <a:t>79</a:t>
            </a:fld>
            <a:endParaRPr lang="es-ES"/>
          </a:p>
        </p:txBody>
      </p:sp>
      <p:sp>
        <p:nvSpPr>
          <p:cNvPr id="162820" name="Rectangle 4"/>
          <p:cNvSpPr>
            <a:spLocks noChangeArrowheads="1"/>
          </p:cNvSpPr>
          <p:nvPr/>
        </p:nvSpPr>
        <p:spPr bwMode="auto">
          <a:xfrm>
            <a:off x="1066800" y="404813"/>
            <a:ext cx="7772400" cy="1223962"/>
          </a:xfrm>
          <a:prstGeom prst="rect">
            <a:avLst/>
          </a:prstGeom>
          <a:noFill/>
          <a:ln w="9525">
            <a:noFill/>
            <a:miter lim="800000"/>
            <a:headEnd/>
            <a:tailEnd/>
          </a:ln>
        </p:spPr>
        <p:txBody>
          <a:bodyPr anchor="b"/>
          <a:lstStyle/>
          <a:p>
            <a:pPr algn="ctr" eaLnBrk="1" hangingPunct="1"/>
            <a:r>
              <a:rPr lang="es-MX" sz="4000" b="1">
                <a:solidFill>
                  <a:srgbClr val="FF0000"/>
                </a:solidFill>
                <a:latin typeface="Tahoma" pitchFamily="34" charset="0"/>
              </a:rPr>
              <a:t>BANCO DE PROGRAMAS Y PROYECTOS</a:t>
            </a:r>
            <a:endParaRPr lang="es-ES" sz="4000" b="1">
              <a:solidFill>
                <a:srgbClr val="FF0000"/>
              </a:solidFill>
              <a:latin typeface="Tahoma" pitchFamily="34" charset="0"/>
            </a:endParaRPr>
          </a:p>
        </p:txBody>
      </p:sp>
      <p:sp>
        <p:nvSpPr>
          <p:cNvPr id="919557" name="Rectangle 5"/>
          <p:cNvSpPr>
            <a:spLocks noChangeArrowheads="1"/>
          </p:cNvSpPr>
          <p:nvPr/>
        </p:nvSpPr>
        <p:spPr bwMode="auto">
          <a:xfrm>
            <a:off x="539750" y="1844675"/>
            <a:ext cx="8193088" cy="4114800"/>
          </a:xfrm>
          <a:prstGeom prst="rect">
            <a:avLst/>
          </a:prstGeom>
          <a:noFill/>
          <a:ln w="9525">
            <a:noFill/>
            <a:miter lim="800000"/>
            <a:headEnd/>
            <a:tailEnd/>
          </a:ln>
        </p:spPr>
        <p:txBody>
          <a:bodyPr/>
          <a:lstStyle/>
          <a:p>
            <a:pPr marL="342900" indent="-342900" algn="just" eaLnBrk="1" hangingPunct="1">
              <a:spcBef>
                <a:spcPct val="20000"/>
              </a:spcBef>
              <a:buClr>
                <a:srgbClr val="FF0000"/>
              </a:buClr>
              <a:buSzPct val="60000"/>
              <a:buFont typeface="Arial" charset="0"/>
              <a:buChar char="•"/>
            </a:pPr>
            <a:r>
              <a:rPr lang="es-CO" sz="2500" b="1">
                <a:latin typeface="Tahoma" pitchFamily="34" charset="0"/>
              </a:rPr>
              <a:t>Ley 179 del 30 de diciembre de 1994 Modifica el art 31 de la ley 38/89, disponiendo que no se podrá ejecutar ningún programa o proyecto que haga parte del presupuesto hasta tanto no se encuentre evaluado por el órgano competente registrado en el Banco de Programas y Proyectos (art 23).</a:t>
            </a:r>
          </a:p>
          <a:p>
            <a:pPr marL="342900" indent="-342900" algn="just" eaLnBrk="1" hangingPunct="1">
              <a:spcBef>
                <a:spcPct val="20000"/>
              </a:spcBef>
              <a:buClr>
                <a:srgbClr val="FF0000"/>
              </a:buClr>
              <a:buSzPct val="60000"/>
              <a:buFont typeface="Arial" charset="0"/>
              <a:buChar char="•"/>
            </a:pPr>
            <a:r>
              <a:rPr lang="es-CO" sz="2500" b="1">
                <a:latin typeface="Tahoma" pitchFamily="34" charset="0"/>
              </a:rPr>
              <a:t>Ley 225 del 20 de diciembre de 1995 Establece la obligatoriedad de las entidades de organizar y poner en funcionamiento sus propios bancos de programas y proyectos de inversión pública (art 49). </a:t>
            </a:r>
            <a:endParaRPr lang="es-ES" sz="2500" b="1">
              <a:latin typeface="Tahoma" pitchFamily="34" charset="0"/>
            </a:endParaRPr>
          </a:p>
          <a:p>
            <a:pPr marL="342900" indent="-342900" eaLnBrk="1" hangingPunct="1">
              <a:spcBef>
                <a:spcPct val="20000"/>
              </a:spcBef>
              <a:buClr>
                <a:schemeClr val="folHlink"/>
              </a:buClr>
              <a:buSzPct val="60000"/>
            </a:pPr>
            <a:endParaRPr lang="es-ES" sz="2500" b="1">
              <a:latin typeface="Tahoma" pitchFamily="34"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19557">
                                            <p:txEl>
                                              <p:pRg st="0" end="0"/>
                                            </p:txEl>
                                          </p:spTgt>
                                        </p:tgtEl>
                                        <p:attrNameLst>
                                          <p:attrName>style.visibility</p:attrName>
                                        </p:attrNameLst>
                                      </p:cBhvr>
                                      <p:to>
                                        <p:strVal val="visible"/>
                                      </p:to>
                                    </p:set>
                                    <p:anim calcmode="lin" valueType="num">
                                      <p:cBhvr>
                                        <p:cTn id="7" dur="1000" fill="hold"/>
                                        <p:tgtEl>
                                          <p:spTgt spid="919557">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19557">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19557">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19557">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919557">
                                            <p:txEl>
                                              <p:pRg st="1" end="1"/>
                                            </p:txEl>
                                          </p:spTgt>
                                        </p:tgtEl>
                                        <p:attrNameLst>
                                          <p:attrName>style.visibility</p:attrName>
                                        </p:attrNameLst>
                                      </p:cBhvr>
                                      <p:to>
                                        <p:strVal val="visible"/>
                                      </p:to>
                                    </p:set>
                                    <p:anim calcmode="lin" valueType="num">
                                      <p:cBhvr>
                                        <p:cTn id="15" dur="1000" fill="hold"/>
                                        <p:tgtEl>
                                          <p:spTgt spid="919557">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919557">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919557">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919557">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9557" grpId="0" build="p" bldLvl="2" autoUpdateAnimBg="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73059" name="Rectangle 2"/>
          <p:cNvSpPr>
            <a:spLocks noGrp="1" noChangeArrowheads="1"/>
          </p:cNvSpPr>
          <p:nvPr>
            <p:ph type="title"/>
          </p:nvPr>
        </p:nvSpPr>
        <p:spPr>
          <a:xfrm>
            <a:off x="762000" y="914400"/>
            <a:ext cx="8077200" cy="914400"/>
          </a:xfrm>
        </p:spPr>
        <p:txBody>
          <a:bodyPr/>
          <a:lstStyle/>
          <a:p>
            <a:pPr eaLnBrk="1" hangingPunct="1"/>
            <a:r>
              <a:rPr lang="es-MX" smtClean="0">
                <a:solidFill>
                  <a:srgbClr val="FF0000"/>
                </a:solidFill>
              </a:rPr>
              <a:t>ETAPA PRECONTRACTUAL </a:t>
            </a:r>
            <a:endParaRPr lang="es-ES" smtClean="0">
              <a:solidFill>
                <a:srgbClr val="FF0000"/>
              </a:solidFill>
            </a:endParaRPr>
          </a:p>
        </p:txBody>
      </p:sp>
      <p:sp>
        <p:nvSpPr>
          <p:cNvPr id="173060" name="Rectangle 3"/>
          <p:cNvSpPr>
            <a:spLocks noGrp="1" noChangeArrowheads="1"/>
          </p:cNvSpPr>
          <p:nvPr>
            <p:ph idx="1"/>
          </p:nvPr>
        </p:nvSpPr>
        <p:spPr>
          <a:xfrm>
            <a:off x="979488" y="2057400"/>
            <a:ext cx="7859712" cy="4800600"/>
          </a:xfrm>
        </p:spPr>
        <p:txBody>
          <a:bodyPr/>
          <a:lstStyle/>
          <a:p>
            <a:pPr eaLnBrk="1" hangingPunct="1">
              <a:lnSpc>
                <a:spcPct val="80000"/>
              </a:lnSpc>
            </a:pPr>
            <a:r>
              <a:rPr lang="es-MX" sz="2400" b="1" smtClean="0"/>
              <a:t>Resolución de apertura de la licitación o concurso.</a:t>
            </a:r>
          </a:p>
          <a:p>
            <a:pPr eaLnBrk="1" hangingPunct="1">
              <a:lnSpc>
                <a:spcPct val="80000"/>
              </a:lnSpc>
            </a:pPr>
            <a:endParaRPr lang="es-MX" sz="2400" b="1" smtClean="0"/>
          </a:p>
          <a:p>
            <a:pPr eaLnBrk="1" hangingPunct="1">
              <a:lnSpc>
                <a:spcPct val="80000"/>
              </a:lnSpc>
            </a:pPr>
            <a:r>
              <a:rPr lang="es-MX" sz="2400" b="1" smtClean="0"/>
              <a:t>Invitación de acompañamiento al comité para el ejercicio del control social.</a:t>
            </a:r>
          </a:p>
          <a:p>
            <a:pPr eaLnBrk="1" hangingPunct="1">
              <a:lnSpc>
                <a:spcPct val="80000"/>
              </a:lnSpc>
            </a:pPr>
            <a:endParaRPr lang="es-MX" sz="2400" b="1" smtClean="0"/>
          </a:p>
          <a:p>
            <a:pPr eaLnBrk="1" hangingPunct="1">
              <a:lnSpc>
                <a:spcPct val="80000"/>
              </a:lnSpc>
            </a:pPr>
            <a:r>
              <a:rPr lang="es-MX" sz="2400" b="1" smtClean="0"/>
              <a:t>Publicación, distribución y venta de pliegos</a:t>
            </a:r>
            <a:r>
              <a:rPr lang="es-MX" sz="3400" b="1" smtClean="0"/>
              <a:t> </a:t>
            </a:r>
          </a:p>
          <a:p>
            <a:pPr eaLnBrk="1" hangingPunct="1">
              <a:lnSpc>
                <a:spcPct val="80000"/>
              </a:lnSpc>
              <a:buFont typeface="Wingdings" pitchFamily="2" charset="2"/>
              <a:buNone/>
            </a:pPr>
            <a:r>
              <a:rPr lang="es-ES_tradnl" sz="1500" b="1" smtClean="0">
                <a:solidFill>
                  <a:srgbClr val="FF0000"/>
                </a:solidFill>
                <a:cs typeface="Arial" charset="0"/>
              </a:rPr>
              <a:t>        MANIFESTARÁN SU INTERÉS HACIENDO USO DEL MEDIO QUE PARA EL EFECTO    INDIQUE LA ENTIDAD</a:t>
            </a:r>
          </a:p>
          <a:p>
            <a:pPr algn="ctr" eaLnBrk="1" hangingPunct="1">
              <a:lnSpc>
                <a:spcPct val="80000"/>
              </a:lnSpc>
              <a:buFont typeface="Wingdings" pitchFamily="2" charset="2"/>
              <a:buNone/>
            </a:pPr>
            <a:r>
              <a:rPr lang="es-MX" sz="1500" b="1" smtClean="0">
                <a:solidFill>
                  <a:srgbClr val="FF0000"/>
                </a:solidFill>
              </a:rPr>
              <a:t>AUDIENCIA PUBLICA PARA REALIZAR SORTEO MAS DE 10 PARTICIPANTES </a:t>
            </a:r>
          </a:p>
          <a:p>
            <a:pPr eaLnBrk="1" hangingPunct="1">
              <a:lnSpc>
                <a:spcPct val="80000"/>
              </a:lnSpc>
            </a:pPr>
            <a:endParaRPr lang="es-MX" sz="2400" b="1" smtClean="0">
              <a:solidFill>
                <a:srgbClr val="513DE1"/>
              </a:solidFill>
            </a:endParaRPr>
          </a:p>
          <a:p>
            <a:pPr eaLnBrk="1" hangingPunct="1">
              <a:lnSpc>
                <a:spcPct val="80000"/>
              </a:lnSpc>
            </a:pPr>
            <a:r>
              <a:rPr lang="es-MX" sz="2400" b="1" smtClean="0"/>
              <a:t>Audiencia de aclaración de los pliegos</a:t>
            </a:r>
          </a:p>
        </p:txBody>
      </p:sp>
      <p:sp>
        <p:nvSpPr>
          <p:cNvPr id="177157" name="5 Marcador de número de diapositiva"/>
          <p:cNvSpPr>
            <a:spLocks noGrp="1"/>
          </p:cNvSpPr>
          <p:nvPr>
            <p:ph type="sldNum" sz="quarter" idx="12"/>
          </p:nvPr>
        </p:nvSpPr>
        <p:spPr/>
        <p:txBody>
          <a:bodyPr/>
          <a:lstStyle/>
          <a:p>
            <a:pPr>
              <a:defRPr/>
            </a:pPr>
            <a:fld id="{288AEF01-0020-4D43-BEEC-B0614BCF4A95}" type="slidenum">
              <a:rPr lang="es-ES"/>
              <a:pPr>
                <a:defRPr/>
              </a:pPr>
              <a:t>80</a:t>
            </a:fld>
            <a:endParaRPr lang="es-ES"/>
          </a:p>
        </p:txBody>
      </p:sp>
    </p:spTree>
  </p:cSld>
  <p:clrMapOvr>
    <a:masterClrMapping/>
  </p:clrMapOvr>
  <p:transition>
    <p:cover dir="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78178"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s-ES_tradnl" sz="3600" b="1" dirty="0" smtClean="0">
                <a:solidFill>
                  <a:srgbClr val="FF0000"/>
                </a:solidFill>
                <a:cs typeface="Arial" charset="0"/>
              </a:rPr>
              <a:t>FECHA PARA LA ELABORACIÓN DEL PLAN DE COMPRAS</a:t>
            </a:r>
            <a:endParaRPr lang="es-ES" sz="3600" b="1" dirty="0" smtClean="0">
              <a:solidFill>
                <a:srgbClr val="FF0000"/>
              </a:solidFill>
              <a:cs typeface="Arial" charset="0"/>
            </a:endParaRPr>
          </a:p>
        </p:txBody>
      </p:sp>
      <p:sp>
        <p:nvSpPr>
          <p:cNvPr id="174084" name="Rectangle 3"/>
          <p:cNvSpPr>
            <a:spLocks noGrp="1" noChangeArrowheads="1"/>
          </p:cNvSpPr>
          <p:nvPr>
            <p:ph idx="1"/>
          </p:nvPr>
        </p:nvSpPr>
        <p:spPr>
          <a:xfrm>
            <a:off x="762000" y="2276475"/>
            <a:ext cx="8131175" cy="4114800"/>
          </a:xfrm>
        </p:spPr>
        <p:txBody>
          <a:bodyPr/>
          <a:lstStyle/>
          <a:p>
            <a:pPr algn="just" eaLnBrk="1" hangingPunct="1"/>
            <a:r>
              <a:rPr lang="es-ES_tradnl" smtClean="0">
                <a:latin typeface="Arial" charset="0"/>
                <a:cs typeface="Arial" charset="0"/>
              </a:rPr>
              <a:t>Las entidades estatales, sin excepción alguna, desde el mes de marzo de cada año fiscal, iniciarán la construcción del Plan de Compras, cuyo proyecto deberá estar finalizado el 30 de Junio del año fiscal anterior al de su vigencia.</a:t>
            </a:r>
            <a:endParaRPr lang="es-ES" smtClean="0"/>
          </a:p>
        </p:txBody>
      </p:sp>
      <p:sp>
        <p:nvSpPr>
          <p:cNvPr id="178181" name="5 Marcador de número de diapositiva"/>
          <p:cNvSpPr>
            <a:spLocks noGrp="1"/>
          </p:cNvSpPr>
          <p:nvPr>
            <p:ph type="sldNum" sz="quarter" idx="12"/>
          </p:nvPr>
        </p:nvSpPr>
        <p:spPr/>
        <p:txBody>
          <a:bodyPr/>
          <a:lstStyle/>
          <a:p>
            <a:pPr>
              <a:defRPr/>
            </a:pPr>
            <a:fld id="{A3D8C0F3-54AA-414A-B790-95266CDB245E}" type="slidenum">
              <a:rPr lang="es-ES"/>
              <a:pPr>
                <a:defRPr/>
              </a:pPr>
              <a:t>81</a:t>
            </a:fld>
            <a:endParaRPr lang="es-ES"/>
          </a:p>
        </p:txBody>
      </p:sp>
    </p:spTree>
  </p:cSld>
  <p:clrMapOvr>
    <a:masterClrMapping/>
  </p:clrMapOvr>
  <p:transition>
    <p:cover dir="d"/>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79203" name="Rectangle 2"/>
          <p:cNvSpPr>
            <a:spLocks noGrp="1" noChangeArrowheads="1"/>
          </p:cNvSpPr>
          <p:nvPr>
            <p:ph type="title"/>
          </p:nvPr>
        </p:nvSpPr>
        <p:spPr>
          <a:xfrm>
            <a:off x="1066800" y="990600"/>
            <a:ext cx="7772400" cy="1295400"/>
          </a:xfrm>
        </p:spPr>
        <p:txBody>
          <a:bodyPr/>
          <a:lstStyle/>
          <a:p>
            <a:pPr eaLnBrk="1" hangingPunct="1"/>
            <a:r>
              <a:rPr lang="es-ES_tradnl" sz="4000" b="1" smtClean="0">
                <a:solidFill>
                  <a:srgbClr val="FF0000"/>
                </a:solidFill>
                <a:cs typeface="Arial" charset="0"/>
              </a:rPr>
              <a:t>CRITERIOS</a:t>
            </a:r>
            <a:r>
              <a:rPr lang="es-ES_tradnl" sz="4000" b="1" smtClean="0">
                <a:solidFill>
                  <a:srgbClr val="FF0000"/>
                </a:solidFill>
                <a:cs typeface="Times New Roman" pitchFamily="18" charset="0"/>
              </a:rPr>
              <a:t> DE SELECCIÓN OBJETIVA</a:t>
            </a:r>
            <a:endParaRPr lang="es-ES" sz="4000" b="1" smtClean="0">
              <a:solidFill>
                <a:srgbClr val="FF0000"/>
              </a:solidFill>
              <a:cs typeface="Times New Roman" pitchFamily="18" charset="0"/>
            </a:endParaRPr>
          </a:p>
        </p:txBody>
      </p:sp>
      <p:sp>
        <p:nvSpPr>
          <p:cNvPr id="183299" name="Rectangle 3"/>
          <p:cNvSpPr>
            <a:spLocks noGrp="1" noChangeArrowheads="1"/>
          </p:cNvSpPr>
          <p:nvPr>
            <p:ph idx="1"/>
          </p:nvPr>
        </p:nvSpPr>
        <p:spPr>
          <a:xfrm>
            <a:off x="684213" y="2438400"/>
            <a:ext cx="8154987" cy="4159250"/>
          </a:xfrm>
        </p:spPr>
        <p:txBody>
          <a:bodyPr rtlCol="0">
            <a:normAutofit/>
          </a:bodyPr>
          <a:lstStyle/>
          <a:p>
            <a:pPr algn="just" eaLnBrk="1" fontAlgn="auto" hangingPunct="1">
              <a:lnSpc>
                <a:spcPct val="80000"/>
              </a:lnSpc>
              <a:spcAft>
                <a:spcPts val="0"/>
              </a:spcAft>
              <a:buFont typeface="Wingdings" pitchFamily="2" charset="2"/>
              <a:buNone/>
              <a:defRPr/>
            </a:pPr>
            <a:r>
              <a:rPr lang="es-ES_tradnl" sz="1800" b="1" dirty="0" smtClean="0">
                <a:solidFill>
                  <a:schemeClr val="bg1">
                    <a:lumMod val="50000"/>
                  </a:schemeClr>
                </a:solidFill>
                <a:cs typeface="Arial" charset="0"/>
              </a:rPr>
              <a:t> </a:t>
            </a:r>
            <a:endParaRPr lang="es-ES_tradnl" sz="1800" b="1" dirty="0" smtClean="0">
              <a:solidFill>
                <a:schemeClr val="bg1">
                  <a:lumMod val="50000"/>
                </a:schemeClr>
              </a:solidFill>
              <a:cs typeface="Times New Roman" pitchFamily="18" charset="0"/>
            </a:endParaRPr>
          </a:p>
          <a:p>
            <a:pPr algn="just" eaLnBrk="1" fontAlgn="auto" hangingPunct="1">
              <a:lnSpc>
                <a:spcPct val="80000"/>
              </a:lnSpc>
              <a:spcAft>
                <a:spcPts val="0"/>
              </a:spcAft>
              <a:buFont typeface="Arial" pitchFamily="34" charset="0"/>
              <a:buChar char="•"/>
              <a:defRPr/>
            </a:pPr>
            <a:r>
              <a:rPr lang="es-ES_tradnl" sz="2000" b="1" dirty="0" smtClean="0">
                <a:solidFill>
                  <a:schemeClr val="bg1">
                    <a:lumMod val="50000"/>
                  </a:schemeClr>
                </a:solidFill>
                <a:cs typeface="Arial" charset="0"/>
              </a:rPr>
              <a:t> La capacidad jurídica y las condiciones de experiencia, capacidad administrativa, operacional y financiera del oferente serán objeto de verificación de cumplimiento pero no de calificación. x</a:t>
            </a:r>
            <a:endParaRPr lang="es-ES_tradnl" sz="2000" b="1" dirty="0" smtClean="0">
              <a:solidFill>
                <a:schemeClr val="bg1">
                  <a:lumMod val="50000"/>
                </a:schemeClr>
              </a:solidFill>
              <a:cs typeface="Times New Roman" pitchFamily="18" charset="0"/>
            </a:endParaRPr>
          </a:p>
          <a:p>
            <a:pPr algn="just" eaLnBrk="1" fontAlgn="auto" hangingPunct="1">
              <a:lnSpc>
                <a:spcPct val="80000"/>
              </a:lnSpc>
              <a:spcAft>
                <a:spcPts val="0"/>
              </a:spcAft>
              <a:buFont typeface="Wingdings" pitchFamily="2" charset="2"/>
              <a:buNone/>
              <a:defRPr/>
            </a:pPr>
            <a:endParaRPr lang="es-ES_tradnl" sz="2000" b="1" dirty="0" smtClean="0">
              <a:solidFill>
                <a:schemeClr val="bg1">
                  <a:lumMod val="50000"/>
                </a:schemeClr>
              </a:solidFill>
              <a:cs typeface="Times New Roman" pitchFamily="18" charset="0"/>
            </a:endParaRPr>
          </a:p>
          <a:p>
            <a:pPr algn="just" eaLnBrk="1" fontAlgn="auto" hangingPunct="1">
              <a:lnSpc>
                <a:spcPct val="80000"/>
              </a:lnSpc>
              <a:spcAft>
                <a:spcPts val="0"/>
              </a:spcAft>
              <a:buFont typeface="Arial" pitchFamily="34" charset="0"/>
              <a:buChar char="•"/>
              <a:defRPr/>
            </a:pPr>
            <a:r>
              <a:rPr lang="es-ES_tradnl" sz="2000" b="1" dirty="0" smtClean="0">
                <a:solidFill>
                  <a:schemeClr val="bg1">
                    <a:lumMod val="50000"/>
                  </a:schemeClr>
                </a:solidFill>
                <a:cs typeface="Arial" charset="0"/>
              </a:rPr>
              <a:t> La oferta más favorable será aquella que, teniendo en cuenta los factores técnicos y económicos de escogencia y la ponderación matemática precisa y detallada de los mismos, contenida en los pliegos de condiciones o términos de referencia, resulte ser la más ventajosa para la entidad.</a:t>
            </a:r>
          </a:p>
          <a:p>
            <a:pPr algn="just" eaLnBrk="1" fontAlgn="auto" hangingPunct="1">
              <a:lnSpc>
                <a:spcPct val="80000"/>
              </a:lnSpc>
              <a:spcAft>
                <a:spcPts val="0"/>
              </a:spcAft>
              <a:buFont typeface="Wingdings" pitchFamily="2" charset="2"/>
              <a:buNone/>
              <a:defRPr/>
            </a:pPr>
            <a:endParaRPr lang="es-ES_tradnl" sz="2000" b="1" dirty="0" smtClean="0">
              <a:solidFill>
                <a:srgbClr val="171513"/>
              </a:solidFill>
              <a:cs typeface="Arial" charset="0"/>
            </a:endParaRPr>
          </a:p>
          <a:p>
            <a:pPr algn="just" eaLnBrk="1" fontAlgn="auto" hangingPunct="1">
              <a:lnSpc>
                <a:spcPct val="80000"/>
              </a:lnSpc>
              <a:spcAft>
                <a:spcPts val="0"/>
              </a:spcAft>
              <a:buFont typeface="Arial" pitchFamily="34" charset="0"/>
              <a:buChar char="•"/>
              <a:defRPr/>
            </a:pPr>
            <a:endParaRPr lang="es-ES_tradnl" sz="1800" b="1" dirty="0" smtClean="0">
              <a:solidFill>
                <a:srgbClr val="171513"/>
              </a:solidFill>
              <a:cs typeface="Times New Roman" pitchFamily="18" charset="0"/>
            </a:endParaRPr>
          </a:p>
        </p:txBody>
      </p:sp>
      <p:sp>
        <p:nvSpPr>
          <p:cNvPr id="183301" name="5 Marcador de número de diapositiva"/>
          <p:cNvSpPr>
            <a:spLocks noGrp="1"/>
          </p:cNvSpPr>
          <p:nvPr>
            <p:ph type="sldNum" sz="quarter" idx="12"/>
          </p:nvPr>
        </p:nvSpPr>
        <p:spPr/>
        <p:txBody>
          <a:bodyPr/>
          <a:lstStyle/>
          <a:p>
            <a:pPr>
              <a:defRPr/>
            </a:pPr>
            <a:fld id="{90DF356B-9201-4CD3-AFD1-BD8BC90F680A}" type="slidenum">
              <a:rPr lang="es-ES"/>
              <a:pPr>
                <a:defRPr/>
              </a:pPr>
              <a:t>82</a:t>
            </a:fld>
            <a:endParaRPr lang="es-ES"/>
          </a:p>
        </p:txBody>
      </p:sp>
    </p:spTree>
  </p:cSld>
  <p:clrMapOvr>
    <a:masterClrMapping/>
  </p:clrMapOvr>
  <p:transition>
    <p:cover dir="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80227" name="Rectangle 2"/>
          <p:cNvSpPr>
            <a:spLocks noGrp="1" noChangeArrowheads="1"/>
          </p:cNvSpPr>
          <p:nvPr>
            <p:ph type="title"/>
          </p:nvPr>
        </p:nvSpPr>
        <p:spPr>
          <a:xfrm>
            <a:off x="1066800" y="990600"/>
            <a:ext cx="7772400" cy="1143000"/>
          </a:xfrm>
        </p:spPr>
        <p:txBody>
          <a:bodyPr/>
          <a:lstStyle/>
          <a:p>
            <a:pPr eaLnBrk="1" hangingPunct="1"/>
            <a:r>
              <a:rPr lang="es-ES_tradnl" sz="4000" b="1" smtClean="0">
                <a:cs typeface="Arial" charset="0"/>
              </a:rPr>
              <a:t>CRITERIOS</a:t>
            </a:r>
            <a:r>
              <a:rPr lang="es-ES_tradnl" sz="4000" b="1" smtClean="0">
                <a:cs typeface="Times New Roman" pitchFamily="18" charset="0"/>
              </a:rPr>
              <a:t> DE </a:t>
            </a:r>
            <a:r>
              <a:rPr lang="es-ES_tradnl" sz="4000" b="1" smtClean="0">
                <a:solidFill>
                  <a:srgbClr val="FF0000"/>
                </a:solidFill>
                <a:cs typeface="Times New Roman" pitchFamily="18" charset="0"/>
              </a:rPr>
              <a:t>SELECCIÓN OBJETIVA</a:t>
            </a:r>
            <a:endParaRPr lang="es-ES" sz="4000" b="1" smtClean="0">
              <a:solidFill>
                <a:srgbClr val="FF0000"/>
              </a:solidFill>
              <a:cs typeface="Times New Roman" pitchFamily="18" charset="0"/>
            </a:endParaRPr>
          </a:p>
        </p:txBody>
      </p:sp>
      <p:sp>
        <p:nvSpPr>
          <p:cNvPr id="180228" name="Rectangle 3"/>
          <p:cNvSpPr>
            <a:spLocks noGrp="1" noChangeArrowheads="1"/>
          </p:cNvSpPr>
          <p:nvPr>
            <p:ph idx="1"/>
          </p:nvPr>
        </p:nvSpPr>
        <p:spPr>
          <a:xfrm>
            <a:off x="1116013" y="2492375"/>
            <a:ext cx="7391400" cy="3886200"/>
          </a:xfrm>
        </p:spPr>
        <p:txBody>
          <a:bodyPr/>
          <a:lstStyle/>
          <a:p>
            <a:pPr algn="just" eaLnBrk="1" hangingPunct="1">
              <a:lnSpc>
                <a:spcPct val="80000"/>
              </a:lnSpc>
            </a:pPr>
            <a:r>
              <a:rPr lang="es-ES_tradnl" sz="2000" b="1" smtClean="0">
                <a:cs typeface="Arial" charset="0"/>
              </a:rPr>
              <a:t> La adquisición o suministro de bienes con características uniformes, las entidades estatales tendrán en cuenta como únicos factores de evaluación aquellos relacionados con el precio y la garantía de calidad de los bienes ofrecidos.</a:t>
            </a:r>
          </a:p>
          <a:p>
            <a:pPr algn="just" eaLnBrk="1" hangingPunct="1">
              <a:lnSpc>
                <a:spcPct val="80000"/>
              </a:lnSpc>
              <a:buFont typeface="Wingdings" pitchFamily="2" charset="2"/>
              <a:buNone/>
            </a:pPr>
            <a:endParaRPr lang="es-ES_tradnl" sz="2000" b="1" smtClean="0">
              <a:cs typeface="Times New Roman" pitchFamily="18" charset="0"/>
            </a:endParaRPr>
          </a:p>
          <a:p>
            <a:pPr algn="just" eaLnBrk="1" hangingPunct="1">
              <a:lnSpc>
                <a:spcPct val="80000"/>
              </a:lnSpc>
              <a:buFont typeface="Wingdings" pitchFamily="2" charset="2"/>
              <a:buNone/>
            </a:pPr>
            <a:r>
              <a:rPr lang="es-ES_tradnl" sz="2000" b="1" smtClean="0">
                <a:cs typeface="Arial" charset="0"/>
              </a:rPr>
              <a:t> </a:t>
            </a:r>
            <a:endParaRPr lang="es-ES_tradnl" sz="2000" b="1" smtClean="0">
              <a:cs typeface="Times New Roman" pitchFamily="18" charset="0"/>
            </a:endParaRPr>
          </a:p>
          <a:p>
            <a:pPr algn="just" eaLnBrk="1" hangingPunct="1">
              <a:lnSpc>
                <a:spcPct val="80000"/>
              </a:lnSpc>
            </a:pPr>
            <a:r>
              <a:rPr lang="es-ES_tradnl" sz="2000" b="1" smtClean="0">
                <a:cs typeface="Arial" charset="0"/>
              </a:rPr>
              <a:t> La prestación de servicios especializados, se hará uso de factores de calificación destinados a valorar primordialmente los aspectos técnicos de la oferta, así como la experiencia relevante del oferente en el campo de que se trate.</a:t>
            </a:r>
            <a:endParaRPr lang="es-ES_tradnl" sz="2000" b="1" smtClean="0">
              <a:cs typeface="Times New Roman" pitchFamily="18" charset="0"/>
            </a:endParaRPr>
          </a:p>
          <a:p>
            <a:pPr algn="just" eaLnBrk="1" hangingPunct="1">
              <a:lnSpc>
                <a:spcPct val="80000"/>
              </a:lnSpc>
              <a:buFont typeface="Wingdings" pitchFamily="2" charset="2"/>
              <a:buNone/>
            </a:pPr>
            <a:r>
              <a:rPr lang="es-ES_tradnl" sz="2000" b="1" smtClean="0">
                <a:cs typeface="Arial" charset="0"/>
              </a:rPr>
              <a:t> </a:t>
            </a:r>
            <a:endParaRPr lang="es-ES_tradnl" sz="2000" b="1" smtClean="0">
              <a:cs typeface="Times New Roman" pitchFamily="18" charset="0"/>
            </a:endParaRPr>
          </a:p>
        </p:txBody>
      </p:sp>
      <p:sp>
        <p:nvSpPr>
          <p:cNvPr id="184325" name="5 Marcador de número de diapositiva"/>
          <p:cNvSpPr>
            <a:spLocks noGrp="1"/>
          </p:cNvSpPr>
          <p:nvPr>
            <p:ph type="sldNum" sz="quarter" idx="12"/>
          </p:nvPr>
        </p:nvSpPr>
        <p:spPr/>
        <p:txBody>
          <a:bodyPr/>
          <a:lstStyle/>
          <a:p>
            <a:pPr>
              <a:defRPr/>
            </a:pPr>
            <a:fld id="{8F5CE790-6266-42CD-B71E-77C59706266C}" type="slidenum">
              <a:rPr lang="es-ES"/>
              <a:pPr>
                <a:defRPr/>
              </a:pPr>
              <a:t>83</a:t>
            </a:fld>
            <a:endParaRPr lang="es-ES"/>
          </a:p>
        </p:txBody>
      </p:sp>
    </p:spTree>
  </p:cSld>
  <p:clrMapOvr>
    <a:masterClrMapping/>
  </p:clrMapOvr>
  <p:transition>
    <p:cover dir="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85346"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s-MX" sz="3200" i="1" dirty="0" smtClean="0">
                <a:solidFill>
                  <a:srgbClr val="513DE1"/>
                </a:solidFill>
                <a:latin typeface="Comic Sans MS" pitchFamily="66" charset="0"/>
              </a:rPr>
              <a:t/>
            </a:r>
            <a:br>
              <a:rPr lang="es-MX" sz="3200" i="1" dirty="0" smtClean="0">
                <a:solidFill>
                  <a:srgbClr val="513DE1"/>
                </a:solidFill>
                <a:latin typeface="Comic Sans MS" pitchFamily="66" charset="0"/>
              </a:rPr>
            </a:br>
            <a:r>
              <a:rPr lang="es-MX" sz="3200" i="1" dirty="0" smtClean="0">
                <a:solidFill>
                  <a:srgbClr val="513DE1"/>
                </a:solidFill>
                <a:latin typeface="Comic Sans MS" pitchFamily="66" charset="0"/>
              </a:rPr>
              <a:t> </a:t>
            </a:r>
            <a:r>
              <a:rPr lang="es-ES_tradnl" dirty="0" smtClean="0">
                <a:solidFill>
                  <a:srgbClr val="FF0000"/>
                </a:solidFill>
                <a:cs typeface="Times New Roman" pitchFamily="18" charset="0"/>
              </a:rPr>
              <a:t>SELECCIÓN OBJETIVA</a:t>
            </a:r>
            <a:r>
              <a:rPr lang="es-MX" sz="3200" i="1" dirty="0" smtClean="0">
                <a:solidFill>
                  <a:srgbClr val="FF0000"/>
                </a:solidFill>
              </a:rPr>
              <a:t> </a:t>
            </a:r>
            <a:br>
              <a:rPr lang="es-MX" sz="3200" i="1" dirty="0" smtClean="0">
                <a:solidFill>
                  <a:srgbClr val="FF0000"/>
                </a:solidFill>
              </a:rPr>
            </a:br>
            <a:r>
              <a:rPr lang="es-MX" sz="2400" b="1" dirty="0" smtClean="0">
                <a:solidFill>
                  <a:srgbClr val="FF0000"/>
                </a:solidFill>
              </a:rPr>
              <a:t>Art. 29 L. 80/93</a:t>
            </a:r>
            <a:endParaRPr lang="es-ES" sz="2400" b="1" dirty="0" smtClean="0">
              <a:solidFill>
                <a:srgbClr val="FF0000"/>
              </a:solidFill>
            </a:endParaRPr>
          </a:p>
        </p:txBody>
      </p:sp>
      <p:sp>
        <p:nvSpPr>
          <p:cNvPr id="185347" name="Rectangle 3"/>
          <p:cNvSpPr>
            <a:spLocks noGrp="1" noChangeArrowheads="1"/>
          </p:cNvSpPr>
          <p:nvPr>
            <p:ph idx="1"/>
          </p:nvPr>
        </p:nvSpPr>
        <p:spPr>
          <a:xfrm>
            <a:off x="1042988" y="1989138"/>
            <a:ext cx="7772400" cy="4248150"/>
          </a:xfrm>
        </p:spPr>
        <p:txBody>
          <a:bodyPr rtlCol="0">
            <a:normAutofit lnSpcReduction="10000"/>
          </a:bodyPr>
          <a:lstStyle/>
          <a:p>
            <a:pPr eaLnBrk="1" fontAlgn="auto" hangingPunct="1">
              <a:lnSpc>
                <a:spcPct val="80000"/>
              </a:lnSpc>
              <a:spcAft>
                <a:spcPts val="0"/>
              </a:spcAft>
              <a:buClr>
                <a:schemeClr val="tx1"/>
              </a:buClr>
              <a:buFont typeface="Wingdings" pitchFamily="2" charset="2"/>
              <a:buChar char="§"/>
              <a:defRPr/>
            </a:pPr>
            <a:r>
              <a:rPr lang="es-MX" sz="2400" b="1" smtClean="0"/>
              <a:t>Se escoge la oferta más favorable, teniendo en cuenta factores de evaluación como:</a:t>
            </a:r>
          </a:p>
          <a:p>
            <a:pPr eaLnBrk="1" fontAlgn="auto" hangingPunct="1">
              <a:lnSpc>
                <a:spcPct val="80000"/>
              </a:lnSpc>
              <a:spcAft>
                <a:spcPts val="0"/>
              </a:spcAft>
              <a:buClr>
                <a:schemeClr val="tx1"/>
              </a:buClr>
              <a:buFont typeface="Wingdings" pitchFamily="2" charset="2"/>
              <a:buNone/>
              <a:defRPr/>
            </a:pPr>
            <a:r>
              <a:rPr lang="es-MX" sz="2400" b="1" smtClean="0"/>
              <a:t>		Cumplimiento</a:t>
            </a:r>
          </a:p>
          <a:p>
            <a:pPr eaLnBrk="1" fontAlgn="auto" hangingPunct="1">
              <a:lnSpc>
                <a:spcPct val="80000"/>
              </a:lnSpc>
              <a:spcAft>
                <a:spcPts val="0"/>
              </a:spcAft>
              <a:buFont typeface="Wingdings" pitchFamily="2" charset="2"/>
              <a:buNone/>
              <a:defRPr/>
            </a:pPr>
            <a:r>
              <a:rPr lang="es-MX" sz="2400" b="1" smtClean="0"/>
              <a:t>		Experiencia</a:t>
            </a:r>
          </a:p>
          <a:p>
            <a:pPr eaLnBrk="1" fontAlgn="auto" hangingPunct="1">
              <a:lnSpc>
                <a:spcPct val="80000"/>
              </a:lnSpc>
              <a:spcAft>
                <a:spcPts val="0"/>
              </a:spcAft>
              <a:buFont typeface="Wingdings" pitchFamily="2" charset="2"/>
              <a:buNone/>
              <a:defRPr/>
            </a:pPr>
            <a:r>
              <a:rPr lang="es-MX" sz="2400" b="1" smtClean="0"/>
              <a:t>           Organización</a:t>
            </a:r>
          </a:p>
          <a:p>
            <a:pPr eaLnBrk="1" fontAlgn="auto" hangingPunct="1">
              <a:lnSpc>
                <a:spcPct val="80000"/>
              </a:lnSpc>
              <a:spcAft>
                <a:spcPts val="0"/>
              </a:spcAft>
              <a:buFont typeface="Wingdings" pitchFamily="2" charset="2"/>
              <a:buNone/>
              <a:defRPr/>
            </a:pPr>
            <a:r>
              <a:rPr lang="es-MX" sz="2400" b="1" smtClean="0"/>
              <a:t>		Precio</a:t>
            </a:r>
          </a:p>
          <a:p>
            <a:pPr eaLnBrk="1" fontAlgn="auto" hangingPunct="1">
              <a:lnSpc>
                <a:spcPct val="80000"/>
              </a:lnSpc>
              <a:spcAft>
                <a:spcPts val="0"/>
              </a:spcAft>
              <a:buFont typeface="Wingdings" pitchFamily="2" charset="2"/>
              <a:buNone/>
              <a:defRPr/>
            </a:pPr>
            <a:r>
              <a:rPr lang="es-MX" sz="2400" b="1" smtClean="0"/>
              <a:t>		Plazos</a:t>
            </a:r>
          </a:p>
          <a:p>
            <a:pPr eaLnBrk="1" fontAlgn="auto" hangingPunct="1">
              <a:lnSpc>
                <a:spcPct val="80000"/>
              </a:lnSpc>
              <a:spcAft>
                <a:spcPts val="0"/>
              </a:spcAft>
              <a:buFont typeface="Wingdings" pitchFamily="2" charset="2"/>
              <a:buNone/>
              <a:defRPr/>
            </a:pPr>
            <a:r>
              <a:rPr lang="es-MX" sz="2400" b="1" smtClean="0"/>
              <a:t>		Equipos</a:t>
            </a:r>
          </a:p>
          <a:p>
            <a:pPr eaLnBrk="1" fontAlgn="auto" hangingPunct="1">
              <a:lnSpc>
                <a:spcPct val="80000"/>
              </a:lnSpc>
              <a:spcAft>
                <a:spcPts val="0"/>
              </a:spcAft>
              <a:buFont typeface="Wingdings" pitchFamily="2" charset="2"/>
              <a:buNone/>
              <a:defRPr/>
            </a:pPr>
            <a:endParaRPr lang="es-MX" sz="2400" b="1" smtClean="0"/>
          </a:p>
          <a:p>
            <a:pPr eaLnBrk="1" fontAlgn="auto" hangingPunct="1">
              <a:lnSpc>
                <a:spcPct val="80000"/>
              </a:lnSpc>
              <a:spcAft>
                <a:spcPts val="0"/>
              </a:spcAft>
              <a:buFont typeface="Wingdings" pitchFamily="2" charset="2"/>
              <a:buNone/>
              <a:defRPr/>
            </a:pPr>
            <a:r>
              <a:rPr lang="es-MX" sz="2400" b="1" smtClean="0"/>
              <a:t>  Otros aspectos a tener en cuenta:</a:t>
            </a:r>
          </a:p>
          <a:p>
            <a:pPr eaLnBrk="1" fontAlgn="auto" hangingPunct="1">
              <a:lnSpc>
                <a:spcPct val="80000"/>
              </a:lnSpc>
              <a:spcAft>
                <a:spcPts val="0"/>
              </a:spcAft>
              <a:buFont typeface="Wingdings" pitchFamily="2" charset="2"/>
              <a:buNone/>
              <a:defRPr/>
            </a:pPr>
            <a:endParaRPr lang="es-MX" sz="2400" b="1" smtClean="0"/>
          </a:p>
          <a:p>
            <a:pPr eaLnBrk="1" fontAlgn="auto" hangingPunct="1">
              <a:lnSpc>
                <a:spcPct val="80000"/>
              </a:lnSpc>
              <a:spcAft>
                <a:spcPts val="0"/>
              </a:spcAft>
              <a:buFont typeface="Wingdings" pitchFamily="2" charset="2"/>
              <a:buNone/>
              <a:defRPr/>
            </a:pPr>
            <a:r>
              <a:rPr lang="es-MX" sz="2400" b="1" smtClean="0"/>
              <a:t>		Financieros, de calidad y forma de pago</a:t>
            </a:r>
            <a:endParaRPr lang="es-MX" sz="2100" b="1" smtClean="0"/>
          </a:p>
        </p:txBody>
      </p:sp>
      <p:sp>
        <p:nvSpPr>
          <p:cNvPr id="185349" name="5 Marcador de número de diapositiva"/>
          <p:cNvSpPr>
            <a:spLocks noGrp="1"/>
          </p:cNvSpPr>
          <p:nvPr>
            <p:ph type="sldNum" sz="quarter" idx="12"/>
          </p:nvPr>
        </p:nvSpPr>
        <p:spPr/>
        <p:txBody>
          <a:bodyPr/>
          <a:lstStyle/>
          <a:p>
            <a:pPr>
              <a:defRPr/>
            </a:pPr>
            <a:fld id="{CFE66537-76D1-4C1A-91BA-E30DF36F6BB4}" type="slidenum">
              <a:rPr lang="es-ES"/>
              <a:pPr>
                <a:defRPr/>
              </a:pPr>
              <a:t>84</a:t>
            </a:fld>
            <a:endParaRPr lang="es-ES"/>
          </a:p>
        </p:txBody>
      </p:sp>
    </p:spTree>
  </p:cSld>
  <p:clrMapOvr>
    <a:masterClrMapping/>
  </p:clrMapOvr>
  <p:transition>
    <p:cover dir="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34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85347" name="Rectangle 2"/>
          <p:cNvSpPr>
            <a:spLocks noGrp="1" noChangeArrowheads="1"/>
          </p:cNvSpPr>
          <p:nvPr>
            <p:ph type="title"/>
          </p:nvPr>
        </p:nvSpPr>
        <p:spPr/>
        <p:txBody>
          <a:bodyPr/>
          <a:lstStyle/>
          <a:p>
            <a:pPr eaLnBrk="1" hangingPunct="1"/>
            <a:r>
              <a:rPr lang="es-ES_tradnl" sz="3700" b="1" smtClean="0"/>
              <a:t>EL CONTENIDO </a:t>
            </a:r>
            <a:r>
              <a:rPr lang="es-ES_tradnl" sz="3700" b="1" smtClean="0">
                <a:solidFill>
                  <a:srgbClr val="FF0000"/>
                </a:solidFill>
              </a:rPr>
              <a:t>DEL CONTRATO ESTATAL</a:t>
            </a:r>
            <a:endParaRPr lang="es-ES_tradnl" b="1" smtClean="0">
              <a:solidFill>
                <a:srgbClr val="FF0000"/>
              </a:solidFill>
            </a:endParaRPr>
          </a:p>
        </p:txBody>
      </p:sp>
      <p:sp>
        <p:nvSpPr>
          <p:cNvPr id="185348" name="Rectangle 3"/>
          <p:cNvSpPr>
            <a:spLocks noGrp="1" noChangeArrowheads="1"/>
          </p:cNvSpPr>
          <p:nvPr>
            <p:ph idx="1"/>
          </p:nvPr>
        </p:nvSpPr>
        <p:spPr/>
        <p:txBody>
          <a:bodyPr/>
          <a:lstStyle/>
          <a:p>
            <a:pPr eaLnBrk="1" hangingPunct="1">
              <a:lnSpc>
                <a:spcPct val="80000"/>
              </a:lnSpc>
            </a:pPr>
            <a:r>
              <a:rPr lang="es-ES_tradnl" sz="1700" b="1" smtClean="0"/>
              <a:t>CLAUSULAS ESENCIALES:</a:t>
            </a:r>
          </a:p>
          <a:p>
            <a:pPr eaLnBrk="1" hangingPunct="1">
              <a:lnSpc>
                <a:spcPct val="80000"/>
              </a:lnSpc>
              <a:buFont typeface="Wingdings" pitchFamily="2" charset="2"/>
              <a:buNone/>
            </a:pPr>
            <a:endParaRPr lang="es-ES_tradnl" sz="1700" b="1" smtClean="0"/>
          </a:p>
          <a:p>
            <a:pPr eaLnBrk="1" hangingPunct="1">
              <a:lnSpc>
                <a:spcPct val="80000"/>
              </a:lnSpc>
              <a:buFont typeface="Wingdings" pitchFamily="2" charset="2"/>
              <a:buNone/>
            </a:pPr>
            <a:r>
              <a:rPr lang="es-ES_tradnl" sz="1700" b="1" smtClean="0"/>
              <a:t>      OBJETO (DESCRIPCION DEL MISMO),</a:t>
            </a:r>
          </a:p>
          <a:p>
            <a:pPr eaLnBrk="1" hangingPunct="1">
              <a:lnSpc>
                <a:spcPct val="80000"/>
              </a:lnSpc>
              <a:buFont typeface="Wingdings" pitchFamily="2" charset="2"/>
              <a:buNone/>
            </a:pPr>
            <a:r>
              <a:rPr lang="es-ES_tradnl" sz="1700" b="1" smtClean="0"/>
              <a:t>      VALOR,   PLAZO,     GARANTIAS,     OBLIGACIONES,    PENAL PECUNIARIA Y    MULTAS</a:t>
            </a:r>
          </a:p>
          <a:p>
            <a:pPr eaLnBrk="1" hangingPunct="1">
              <a:lnSpc>
                <a:spcPct val="80000"/>
              </a:lnSpc>
              <a:buFont typeface="Wingdings" pitchFamily="2" charset="2"/>
              <a:buNone/>
            </a:pPr>
            <a:endParaRPr lang="es-ES_tradnl" sz="1700" b="1" smtClean="0"/>
          </a:p>
          <a:p>
            <a:pPr eaLnBrk="1" hangingPunct="1">
              <a:lnSpc>
                <a:spcPct val="150000"/>
              </a:lnSpc>
            </a:pPr>
            <a:r>
              <a:rPr lang="es-ES_tradnl" sz="1700" b="1" smtClean="0"/>
              <a:t>CLAUSULAS EXCEPCIONALES:</a:t>
            </a:r>
          </a:p>
          <a:p>
            <a:pPr eaLnBrk="1" hangingPunct="1">
              <a:lnSpc>
                <a:spcPct val="150000"/>
              </a:lnSpc>
              <a:buFont typeface="Wingdings" pitchFamily="2" charset="2"/>
              <a:buNone/>
            </a:pPr>
            <a:r>
              <a:rPr lang="es-ES_tradnl" sz="1700" b="1" smtClean="0"/>
              <a:t>	 *INTERPRETACION,  MODIFICACION  Y TERMINACION UNILATERAL</a:t>
            </a:r>
          </a:p>
          <a:p>
            <a:pPr eaLnBrk="1" hangingPunct="1">
              <a:lnSpc>
                <a:spcPct val="80000"/>
              </a:lnSpc>
              <a:buFont typeface="Wingdings" pitchFamily="2" charset="2"/>
              <a:buNone/>
            </a:pPr>
            <a:r>
              <a:rPr lang="es-ES_tradnl" sz="1700" b="1" smtClean="0"/>
              <a:t>      *CADUCIDAD,REVERSION Y SOMETIMIENTO  A LEYES  NAL.</a:t>
            </a:r>
          </a:p>
          <a:p>
            <a:pPr eaLnBrk="1" hangingPunct="1">
              <a:lnSpc>
                <a:spcPct val="170000"/>
              </a:lnSpc>
              <a:buFont typeface="Wingdings" pitchFamily="2" charset="2"/>
              <a:buNone/>
            </a:pPr>
            <a:r>
              <a:rPr lang="es-ES_tradnl" sz="1700" b="1" smtClean="0"/>
              <a:t>     OBLIGATORIAS,FACULTATIVAS Y PROHIBITIVAS    </a:t>
            </a:r>
          </a:p>
        </p:txBody>
      </p:sp>
      <p:sp>
        <p:nvSpPr>
          <p:cNvPr id="189445" name="5 Marcador de número de diapositiva"/>
          <p:cNvSpPr>
            <a:spLocks noGrp="1"/>
          </p:cNvSpPr>
          <p:nvPr>
            <p:ph type="sldNum" sz="quarter" idx="12"/>
          </p:nvPr>
        </p:nvSpPr>
        <p:spPr/>
        <p:txBody>
          <a:bodyPr/>
          <a:lstStyle/>
          <a:p>
            <a:pPr>
              <a:defRPr/>
            </a:pPr>
            <a:fld id="{32E389A6-F8BB-4B8D-B3C4-8BD349F11159}" type="slidenum">
              <a:rPr lang="es-ES"/>
              <a:pPr>
                <a:defRPr/>
              </a:pPr>
              <a:t>85</a:t>
            </a:fld>
            <a:endParaRPr lang="es-ES"/>
          </a:p>
        </p:txBody>
      </p:sp>
    </p:spTree>
  </p:cSld>
  <p:clrMapOvr>
    <a:masterClrMapping/>
  </p:clrMapOvr>
  <p:transition>
    <p:cover dir="d"/>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7" descr="D:\educacion virtual\blog gerencia juridica\fondos\fondo_2 copia.jpg"/>
          <p:cNvPicPr>
            <a:picLocks noChangeAspect="1" noChangeArrowheads="1"/>
          </p:cNvPicPr>
          <p:nvPr/>
        </p:nvPicPr>
        <p:blipFill>
          <a:blip r:embed="rId2"/>
          <a:srcRect/>
          <a:stretch>
            <a:fillRect/>
          </a:stretch>
        </p:blipFill>
        <p:spPr bwMode="auto">
          <a:xfrm>
            <a:off x="0" y="0"/>
            <a:ext cx="9363075" cy="7023100"/>
          </a:xfrm>
          <a:prstGeom prst="rect">
            <a:avLst/>
          </a:prstGeom>
          <a:noFill/>
          <a:ln w="9525">
            <a:noFill/>
            <a:miter lim="800000"/>
            <a:headEnd/>
            <a:tailEnd/>
          </a:ln>
        </p:spPr>
      </p:pic>
      <p:sp>
        <p:nvSpPr>
          <p:cNvPr id="186371" name="Rectangle 2"/>
          <p:cNvSpPr>
            <a:spLocks noGrp="1" noChangeArrowheads="1"/>
          </p:cNvSpPr>
          <p:nvPr>
            <p:ph type="title"/>
          </p:nvPr>
        </p:nvSpPr>
        <p:spPr>
          <a:xfrm>
            <a:off x="1350963" y="214313"/>
            <a:ext cx="7793037" cy="777875"/>
          </a:xfrm>
        </p:spPr>
        <p:txBody>
          <a:bodyPr/>
          <a:lstStyle/>
          <a:p>
            <a:pPr eaLnBrk="1" hangingPunct="1"/>
            <a:r>
              <a:rPr lang="es-MX" b="1" smtClean="0">
                <a:solidFill>
                  <a:srgbClr val="FF0000"/>
                </a:solidFill>
              </a:rPr>
              <a:t>CADUCIDAD</a:t>
            </a:r>
            <a:r>
              <a:rPr lang="es-MX" smtClean="0"/>
              <a:t> </a:t>
            </a:r>
            <a:endParaRPr lang="es-ES" smtClean="0"/>
          </a:p>
        </p:txBody>
      </p:sp>
      <p:sp>
        <p:nvSpPr>
          <p:cNvPr id="186372" name="Rectangle 3"/>
          <p:cNvSpPr>
            <a:spLocks noGrp="1" noChangeArrowheads="1"/>
          </p:cNvSpPr>
          <p:nvPr>
            <p:ph idx="1"/>
          </p:nvPr>
        </p:nvSpPr>
        <p:spPr/>
        <p:txBody>
          <a:bodyPr/>
          <a:lstStyle/>
          <a:p>
            <a:pPr eaLnBrk="1" hangingPunct="1"/>
            <a:r>
              <a:rPr lang="es-MX" smtClean="0"/>
              <a:t>Se pacta en el contrato, es un acto contractual que genera efectos pos contractuales tales como: - El contratista queda inhabilitado</a:t>
            </a:r>
          </a:p>
          <a:p>
            <a:pPr eaLnBrk="1" hangingPunct="1">
              <a:buFont typeface="Wingdings" pitchFamily="2" charset="2"/>
              <a:buNone/>
            </a:pPr>
            <a:r>
              <a:rPr lang="es-MX" smtClean="0"/>
              <a:t>	- Registro sancionatorio</a:t>
            </a:r>
          </a:p>
          <a:p>
            <a:pPr eaLnBrk="1" hangingPunct="1">
              <a:buFont typeface="Wingdings" pitchFamily="2" charset="2"/>
              <a:buNone/>
            </a:pPr>
            <a:r>
              <a:rPr lang="es-MX" smtClean="0"/>
              <a:t>	- Es una sanción por incumplimiento voluntario,  grave y que genere - paralización del contrato</a:t>
            </a:r>
          </a:p>
          <a:p>
            <a:pPr eaLnBrk="1" hangingPunct="1">
              <a:buFont typeface="Wingdings" pitchFamily="2" charset="2"/>
              <a:buNone/>
            </a:pPr>
            <a:endParaRPr lang="es-MX" smtClean="0"/>
          </a:p>
          <a:p>
            <a:pPr eaLnBrk="1" hangingPunct="1"/>
            <a:endParaRPr lang="es-ES" smtClean="0"/>
          </a:p>
        </p:txBody>
      </p:sp>
      <p:sp>
        <p:nvSpPr>
          <p:cNvPr id="190469" name="5 Marcador de número de diapositiva"/>
          <p:cNvSpPr>
            <a:spLocks noGrp="1"/>
          </p:cNvSpPr>
          <p:nvPr>
            <p:ph type="sldNum" sz="quarter" idx="12"/>
          </p:nvPr>
        </p:nvSpPr>
        <p:spPr/>
        <p:txBody>
          <a:bodyPr/>
          <a:lstStyle/>
          <a:p>
            <a:pPr>
              <a:defRPr/>
            </a:pPr>
            <a:fld id="{0103EE10-8435-445F-9374-636F4C409965}" type="slidenum">
              <a:rPr lang="es-ES"/>
              <a:pPr>
                <a:defRPr/>
              </a:pPr>
              <a:t>86</a:t>
            </a:fld>
            <a:endParaRPr lang="es-ES"/>
          </a:p>
        </p:txBody>
      </p:sp>
    </p:spTree>
  </p:cSld>
  <p:clrMapOvr>
    <a:masterClrMapping/>
  </p:clrMapOvr>
  <p:transition>
    <p:cover dir="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7" descr="D:\educacion virtual\blog gerencia juridica\fondos\fondo_2 copia.jpg"/>
          <p:cNvPicPr>
            <a:picLocks noChangeAspect="1" noChangeArrowheads="1"/>
          </p:cNvPicPr>
          <p:nvPr/>
        </p:nvPicPr>
        <p:blipFill>
          <a:blip r:embed="rId2"/>
          <a:srcRect/>
          <a:stretch>
            <a:fillRect/>
          </a:stretch>
        </p:blipFill>
        <p:spPr bwMode="auto">
          <a:xfrm>
            <a:off x="0" y="0"/>
            <a:ext cx="9363075" cy="7023100"/>
          </a:xfrm>
          <a:prstGeom prst="rect">
            <a:avLst/>
          </a:prstGeom>
          <a:noFill/>
          <a:ln w="9525">
            <a:noFill/>
            <a:miter lim="800000"/>
            <a:headEnd/>
            <a:tailEnd/>
          </a:ln>
        </p:spPr>
      </p:pic>
      <p:sp>
        <p:nvSpPr>
          <p:cNvPr id="187395" name="Rectangle 2"/>
          <p:cNvSpPr>
            <a:spLocks noGrp="1" noChangeArrowheads="1"/>
          </p:cNvSpPr>
          <p:nvPr>
            <p:ph type="title"/>
          </p:nvPr>
        </p:nvSpPr>
        <p:spPr/>
        <p:txBody>
          <a:bodyPr/>
          <a:lstStyle/>
          <a:p>
            <a:pPr eaLnBrk="1" hangingPunct="1"/>
            <a:r>
              <a:rPr lang="es-MX" b="1" smtClean="0"/>
              <a:t>Cláusula compromisoria</a:t>
            </a:r>
            <a:endParaRPr lang="es-ES" b="1" smtClean="0"/>
          </a:p>
        </p:txBody>
      </p:sp>
      <p:sp>
        <p:nvSpPr>
          <p:cNvPr id="187396" name="Rectangle 3"/>
          <p:cNvSpPr>
            <a:spLocks noGrp="1" noChangeArrowheads="1"/>
          </p:cNvSpPr>
          <p:nvPr>
            <p:ph idx="1"/>
          </p:nvPr>
        </p:nvSpPr>
        <p:spPr/>
        <p:txBody>
          <a:bodyPr/>
          <a:lstStyle/>
          <a:p>
            <a:pPr eaLnBrk="1" hangingPunct="1"/>
            <a:endParaRPr lang="es-MX" smtClean="0"/>
          </a:p>
          <a:p>
            <a:pPr eaLnBrk="1" hangingPunct="1"/>
            <a:r>
              <a:rPr lang="es-MX" smtClean="0"/>
              <a:t>Es el acuerdo de las partes contratantes a fin de someter a decisión de árbitros las diferencias que puedan surgir por razón de la celebración del contrato y  de su ejecución (desarrollo, terminación o liquidación).</a:t>
            </a:r>
            <a:endParaRPr lang="es-ES" smtClean="0"/>
          </a:p>
        </p:txBody>
      </p:sp>
      <p:sp>
        <p:nvSpPr>
          <p:cNvPr id="191493" name="5 Marcador de número de diapositiva"/>
          <p:cNvSpPr>
            <a:spLocks noGrp="1"/>
          </p:cNvSpPr>
          <p:nvPr>
            <p:ph type="sldNum" sz="quarter" idx="12"/>
          </p:nvPr>
        </p:nvSpPr>
        <p:spPr/>
        <p:txBody>
          <a:bodyPr/>
          <a:lstStyle/>
          <a:p>
            <a:pPr>
              <a:defRPr/>
            </a:pPr>
            <a:fld id="{DA84258B-ACA8-4881-AA92-F3C64DF1E371}" type="slidenum">
              <a:rPr lang="es-ES"/>
              <a:pPr>
                <a:defRPr/>
              </a:pPr>
              <a:t>87</a:t>
            </a:fld>
            <a:endParaRPr lang="es-ES"/>
          </a:p>
        </p:txBody>
      </p:sp>
    </p:spTree>
  </p:cSld>
  <p:clrMapOvr>
    <a:masterClrMapping/>
  </p:clrMapOvr>
  <p:transition>
    <p:cover dir="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418"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88419" name="Rectangle 2"/>
          <p:cNvSpPr>
            <a:spLocks noGrp="1" noChangeArrowheads="1"/>
          </p:cNvSpPr>
          <p:nvPr>
            <p:ph type="title"/>
          </p:nvPr>
        </p:nvSpPr>
        <p:spPr>
          <a:xfrm>
            <a:off x="539750" y="260350"/>
            <a:ext cx="8375650" cy="1800225"/>
          </a:xfrm>
        </p:spPr>
        <p:txBody>
          <a:bodyPr/>
          <a:lstStyle/>
          <a:p>
            <a:pPr algn="just" eaLnBrk="1" hangingPunct="1"/>
            <a:r>
              <a:rPr lang="es-ES_tradnl" sz="2000" b="1" smtClean="0">
                <a:cs typeface="Arial" charset="0"/>
              </a:rPr>
              <a:t>DE LOS CONTRATOS DE PRESTACIÓN DE SERVICIOS PROFESIONALES, O PARA LA EJECUCIÓN DE TRABAJOS ARTÍSTICOS QUE SÓLO PUEDAN ENCOMENDARSE A DETERMINADAS PERSONAS NATURALES O JURÍDICAS O PARA EL DESARROLLO DIRECTO DE ACTIVIDADES CIENTÍFICAS O TECNOLÓGICAS</a:t>
            </a:r>
            <a:r>
              <a:rPr lang="es-ES_tradnl" sz="2000" b="1" smtClean="0">
                <a:solidFill>
                  <a:srgbClr val="513DE1"/>
                </a:solidFill>
                <a:cs typeface="Arial" charset="0"/>
              </a:rPr>
              <a:t>.</a:t>
            </a:r>
            <a:endParaRPr lang="es-ES" sz="2000" b="1" smtClean="0">
              <a:solidFill>
                <a:srgbClr val="513DE1"/>
              </a:solidFill>
              <a:cs typeface="Arial" charset="0"/>
            </a:endParaRPr>
          </a:p>
        </p:txBody>
      </p:sp>
      <p:sp>
        <p:nvSpPr>
          <p:cNvPr id="188420" name="Rectangle 3"/>
          <p:cNvSpPr>
            <a:spLocks noGrp="1" noChangeArrowheads="1"/>
          </p:cNvSpPr>
          <p:nvPr>
            <p:ph idx="1"/>
          </p:nvPr>
        </p:nvSpPr>
        <p:spPr>
          <a:xfrm>
            <a:off x="827088" y="2565400"/>
            <a:ext cx="7935912" cy="4064000"/>
          </a:xfrm>
        </p:spPr>
        <p:txBody>
          <a:bodyPr/>
          <a:lstStyle/>
          <a:p>
            <a:pPr algn="just" eaLnBrk="1" hangingPunct="1">
              <a:lnSpc>
                <a:spcPct val="90000"/>
              </a:lnSpc>
            </a:pPr>
            <a:r>
              <a:rPr lang="es-ES_tradnl" sz="2500" smtClean="0">
                <a:cs typeface="Arial" charset="0"/>
              </a:rPr>
              <a:t>Para la celebración de los contratos a que se refiere el literal d) del numeral 1o. del artículo </a:t>
            </a:r>
            <a:r>
              <a:rPr lang="es-ES_tradnl" sz="2500" u="sng" smtClean="0">
                <a:cs typeface="Arial" charset="0"/>
              </a:rPr>
              <a:t>24</a:t>
            </a:r>
            <a:r>
              <a:rPr lang="es-ES_tradnl" sz="2500" smtClean="0">
                <a:cs typeface="Arial" charset="0"/>
              </a:rPr>
              <a:t> de la Ley 80 de 1993, la entidad estatal podrá contratar directamente con la persona natural o jurídica que esté en capacidad de ejecutar el objeto del contrato y que haya demostrado la idoneidad y experiencia directamente relacionada con el área de que se trate, sin que sea necesario que haya obtenido previamente varias ofertas, de lo cual el ordenador del gasto deberá dejar constancia escrita.</a:t>
            </a:r>
            <a:endParaRPr lang="es-ES_tradnl" sz="2500" smtClean="0">
              <a:cs typeface="Times New Roman" pitchFamily="18" charset="0"/>
            </a:endParaRPr>
          </a:p>
          <a:p>
            <a:pPr algn="just" eaLnBrk="1" hangingPunct="1">
              <a:lnSpc>
                <a:spcPct val="90000"/>
              </a:lnSpc>
              <a:buFont typeface="Wingdings" pitchFamily="2" charset="2"/>
              <a:buNone/>
            </a:pPr>
            <a:r>
              <a:rPr lang="es-ES_tradnl" sz="1700" smtClean="0">
                <a:cs typeface="Arial" charset="0"/>
              </a:rPr>
              <a:t> </a:t>
            </a:r>
            <a:endParaRPr lang="es-ES_tradnl" sz="1700" smtClean="0">
              <a:cs typeface="Times New Roman" pitchFamily="18" charset="0"/>
            </a:endParaRPr>
          </a:p>
          <a:p>
            <a:pPr algn="just" eaLnBrk="1" hangingPunct="1">
              <a:lnSpc>
                <a:spcPct val="90000"/>
              </a:lnSpc>
            </a:pPr>
            <a:endParaRPr lang="es-ES_tradnl" sz="1700" smtClean="0">
              <a:cs typeface="Times New Roman" pitchFamily="18" charset="0"/>
            </a:endParaRPr>
          </a:p>
          <a:p>
            <a:pPr algn="just" eaLnBrk="1" hangingPunct="1">
              <a:lnSpc>
                <a:spcPct val="90000"/>
              </a:lnSpc>
              <a:buFont typeface="Wingdings" pitchFamily="2" charset="2"/>
              <a:buNone/>
            </a:pPr>
            <a:r>
              <a:rPr lang="es-ES_tradnl" sz="1700" smtClean="0">
                <a:cs typeface="Arial" charset="0"/>
              </a:rPr>
              <a:t> </a:t>
            </a:r>
            <a:endParaRPr lang="es-ES_tradnl" sz="1700" smtClean="0">
              <a:cs typeface="Times New Roman" pitchFamily="18" charset="0"/>
            </a:endParaRPr>
          </a:p>
          <a:p>
            <a:pPr eaLnBrk="1" hangingPunct="1">
              <a:lnSpc>
                <a:spcPct val="90000"/>
              </a:lnSpc>
            </a:pPr>
            <a:endParaRPr lang="es-ES" sz="1700" smtClean="0"/>
          </a:p>
          <a:p>
            <a:pPr eaLnBrk="1" hangingPunct="1">
              <a:lnSpc>
                <a:spcPct val="90000"/>
              </a:lnSpc>
            </a:pPr>
            <a:endParaRPr lang="es-ES" sz="2800" smtClean="0"/>
          </a:p>
        </p:txBody>
      </p:sp>
      <p:sp>
        <p:nvSpPr>
          <p:cNvPr id="192517" name="5 Marcador de número de diapositiva"/>
          <p:cNvSpPr>
            <a:spLocks noGrp="1"/>
          </p:cNvSpPr>
          <p:nvPr>
            <p:ph type="sldNum" sz="quarter" idx="12"/>
          </p:nvPr>
        </p:nvSpPr>
        <p:spPr/>
        <p:txBody>
          <a:bodyPr/>
          <a:lstStyle/>
          <a:p>
            <a:pPr>
              <a:defRPr/>
            </a:pPr>
            <a:fld id="{6C051F0C-0550-4173-B16D-2E5570C0FBD9}" type="slidenum">
              <a:rPr lang="es-ES"/>
              <a:pPr>
                <a:defRPr/>
              </a:pPr>
              <a:t>88</a:t>
            </a:fld>
            <a:endParaRPr lang="es-ES"/>
          </a:p>
        </p:txBody>
      </p:sp>
    </p:spTree>
  </p:cSld>
  <p:clrMapOvr>
    <a:masterClrMapping/>
  </p:clrMapOvr>
  <p:transition>
    <p:cover dir="d"/>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2"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89443" name="Rectangle 2"/>
          <p:cNvSpPr>
            <a:spLocks noGrp="1" noChangeArrowheads="1"/>
          </p:cNvSpPr>
          <p:nvPr>
            <p:ph type="title"/>
          </p:nvPr>
        </p:nvSpPr>
        <p:spPr>
          <a:xfrm>
            <a:off x="323850" y="260350"/>
            <a:ext cx="8515350" cy="2736850"/>
          </a:xfrm>
        </p:spPr>
        <p:txBody>
          <a:bodyPr/>
          <a:lstStyle/>
          <a:p>
            <a:pPr eaLnBrk="1" hangingPunct="1"/>
            <a:r>
              <a:rPr lang="es-ES_tradnl" sz="2600" b="1" smtClean="0">
                <a:solidFill>
                  <a:srgbClr val="FF0000"/>
                </a:solidFill>
                <a:cs typeface="Arial" charset="0"/>
              </a:rPr>
              <a:t>DE LOS CONTRATOS DE PRESTACIÓN DE SERVICIOS PROFESIONALES, O PARA LA EJECUCIÓN DE TRABAJOS ARTÍSTICOS QUE SÓLO PUEDAN ENCOMENDARSE A DETERMINADAS PERSONAS NATURALES O JURÍDICAS O PARA EL DESARROLLO DIRECTO DE ACTIVIDADES CIENTÍFICAS O TECNOLÓGICAS.</a:t>
            </a:r>
            <a:endParaRPr lang="es-ES" sz="2600" b="1" smtClean="0">
              <a:solidFill>
                <a:srgbClr val="FF0000"/>
              </a:solidFill>
              <a:cs typeface="Arial" charset="0"/>
            </a:endParaRPr>
          </a:p>
        </p:txBody>
      </p:sp>
      <p:sp>
        <p:nvSpPr>
          <p:cNvPr id="189444" name="Rectangle 3"/>
          <p:cNvSpPr>
            <a:spLocks noGrp="1" noChangeArrowheads="1"/>
          </p:cNvSpPr>
          <p:nvPr>
            <p:ph idx="1"/>
          </p:nvPr>
        </p:nvSpPr>
        <p:spPr>
          <a:xfrm>
            <a:off x="323850" y="3141663"/>
            <a:ext cx="8515350" cy="3487737"/>
          </a:xfrm>
        </p:spPr>
        <p:txBody>
          <a:bodyPr/>
          <a:lstStyle/>
          <a:p>
            <a:pPr eaLnBrk="1" hangingPunct="1">
              <a:lnSpc>
                <a:spcPct val="80000"/>
              </a:lnSpc>
            </a:pPr>
            <a:r>
              <a:rPr lang="es-ES_tradnl" sz="2100" b="1" smtClean="0">
                <a:cs typeface="Arial" charset="0"/>
              </a:rPr>
              <a:t>De igual forma se procederá para la celebración de contratos de prestación de servicios de apoyo a la gestión de la entidad, los que sólo se realizarán cuando se trate de fines específicos o no hubiere personal de planta suficiente para prestar el servicio a contratar. El contrato que se suscriba, contendrá como mínimo la expresa constancia de la circunstancia anterior, las condiciones de cumplimiento del contrato incluyendo el detalle de los resultados esperados y la transferencia de tecnología a la entidad contratante en caso de ser procedente.</a:t>
            </a:r>
            <a:endParaRPr lang="es-ES" sz="2100" b="1" smtClean="0">
              <a:cs typeface="Arial" charset="0"/>
            </a:endParaRPr>
          </a:p>
        </p:txBody>
      </p:sp>
      <p:sp>
        <p:nvSpPr>
          <p:cNvPr id="193541" name="5 Marcador de número de diapositiva"/>
          <p:cNvSpPr>
            <a:spLocks noGrp="1"/>
          </p:cNvSpPr>
          <p:nvPr>
            <p:ph type="sldNum" sz="quarter" idx="12"/>
          </p:nvPr>
        </p:nvSpPr>
        <p:spPr/>
        <p:txBody>
          <a:bodyPr/>
          <a:lstStyle/>
          <a:p>
            <a:pPr>
              <a:defRPr/>
            </a:pPr>
            <a:fld id="{96155C3F-98CC-4C89-8FAD-A21E299765AE}" type="slidenum">
              <a:rPr lang="es-ES"/>
              <a:pPr>
                <a:defRPr/>
              </a:pPr>
              <a:t>89</a:t>
            </a:fld>
            <a:endParaRPr lang="es-ES"/>
          </a:p>
        </p:txBody>
      </p:sp>
    </p:spTree>
  </p:cSld>
  <p:clrMapOvr>
    <a:masterClrMapping/>
  </p:clrMapOvr>
  <p:transition>
    <p:cover dir="d"/>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90467" name="Rectangle 2"/>
          <p:cNvSpPr>
            <a:spLocks noGrp="1" noChangeArrowheads="1"/>
          </p:cNvSpPr>
          <p:nvPr>
            <p:ph type="title"/>
          </p:nvPr>
        </p:nvSpPr>
        <p:spPr>
          <a:xfrm>
            <a:off x="1066800" y="404813"/>
            <a:ext cx="8305800" cy="1881187"/>
          </a:xfrm>
        </p:spPr>
        <p:txBody>
          <a:bodyPr/>
          <a:lstStyle/>
          <a:p>
            <a:pPr eaLnBrk="1" hangingPunct="1"/>
            <a:r>
              <a:rPr lang="es-ES_tradnl" sz="3200" b="1" smtClean="0"/>
              <a:t>PERFECCIONAMIENTO </a:t>
            </a:r>
            <a:br>
              <a:rPr lang="es-ES_tradnl" sz="3200" b="1" smtClean="0"/>
            </a:br>
            <a:r>
              <a:rPr lang="es-ES_tradnl" sz="3200" b="1" smtClean="0">
                <a:solidFill>
                  <a:srgbClr val="FF0000"/>
                </a:solidFill>
              </a:rPr>
              <a:t>DEL CONTRATO</a:t>
            </a:r>
            <a:r>
              <a:rPr lang="es-ES_tradnl" sz="2400" smtClean="0"/>
              <a:t/>
            </a:r>
            <a:br>
              <a:rPr lang="es-ES_tradnl" sz="2400" smtClean="0"/>
            </a:br>
            <a:endParaRPr lang="es-ES" sz="2400" smtClean="0"/>
          </a:p>
        </p:txBody>
      </p:sp>
      <p:sp>
        <p:nvSpPr>
          <p:cNvPr id="190468" name="Rectangle 3"/>
          <p:cNvSpPr>
            <a:spLocks noGrp="1" noChangeArrowheads="1"/>
          </p:cNvSpPr>
          <p:nvPr>
            <p:ph idx="1"/>
          </p:nvPr>
        </p:nvSpPr>
        <p:spPr>
          <a:xfrm>
            <a:off x="1476375" y="1773238"/>
            <a:ext cx="7667625" cy="5084762"/>
          </a:xfrm>
        </p:spPr>
        <p:txBody>
          <a:bodyPr/>
          <a:lstStyle/>
          <a:p>
            <a:pPr marL="190500" indent="101600" algn="just" eaLnBrk="1" hangingPunct="1">
              <a:lnSpc>
                <a:spcPct val="90000"/>
              </a:lnSpc>
              <a:spcBef>
                <a:spcPct val="0"/>
              </a:spcBef>
              <a:buClr>
                <a:srgbClr val="FF0000"/>
              </a:buClr>
            </a:pPr>
            <a:r>
              <a:rPr kumimoji="1" lang="es-ES" sz="2800" b="1" smtClean="0">
                <a:latin typeface="Arial" charset="0"/>
              </a:rPr>
              <a:t>Registro Presupuestal. </a:t>
            </a:r>
            <a:endParaRPr kumimoji="1" lang="es-MX" sz="2800" smtClean="0">
              <a:latin typeface="Arial" charset="0"/>
            </a:endParaRPr>
          </a:p>
          <a:p>
            <a:pPr marL="190500" indent="101600" algn="just" eaLnBrk="1" hangingPunct="1">
              <a:lnSpc>
                <a:spcPct val="90000"/>
              </a:lnSpc>
              <a:spcBef>
                <a:spcPct val="0"/>
              </a:spcBef>
              <a:buClr>
                <a:srgbClr val="FF0000"/>
              </a:buClr>
            </a:pPr>
            <a:endParaRPr kumimoji="1" lang="es-MX" sz="2800" b="1" smtClean="0">
              <a:latin typeface="Arial" charset="0"/>
            </a:endParaRPr>
          </a:p>
          <a:p>
            <a:pPr marL="190500" indent="101600" algn="just" eaLnBrk="1" hangingPunct="1">
              <a:lnSpc>
                <a:spcPct val="90000"/>
              </a:lnSpc>
              <a:spcBef>
                <a:spcPct val="0"/>
              </a:spcBef>
              <a:buClr>
                <a:srgbClr val="FF0000"/>
              </a:buClr>
            </a:pPr>
            <a:r>
              <a:rPr kumimoji="1" lang="es-ES" sz="2800" b="1" smtClean="0">
                <a:latin typeface="Arial" charset="0"/>
              </a:rPr>
              <a:t>Firma de las partes, numeración y fecha. </a:t>
            </a:r>
            <a:endParaRPr kumimoji="1" lang="es-MX" sz="2800" b="1" smtClean="0">
              <a:latin typeface="Arial" charset="0"/>
            </a:endParaRPr>
          </a:p>
          <a:p>
            <a:pPr marL="190500" indent="101600" algn="just" eaLnBrk="1" hangingPunct="1">
              <a:lnSpc>
                <a:spcPct val="90000"/>
              </a:lnSpc>
              <a:spcBef>
                <a:spcPct val="0"/>
              </a:spcBef>
              <a:buClr>
                <a:srgbClr val="FF0000"/>
              </a:buClr>
            </a:pPr>
            <a:r>
              <a:rPr kumimoji="1" lang="es-ES" sz="2800" b="1" smtClean="0">
                <a:latin typeface="Arial" charset="0"/>
              </a:rPr>
              <a:t>Publicación y obtención de pólizas. </a:t>
            </a:r>
            <a:endParaRPr kumimoji="1" lang="es-MX" sz="2800" b="1" smtClean="0">
              <a:latin typeface="Arial" charset="0"/>
            </a:endParaRPr>
          </a:p>
          <a:p>
            <a:pPr marL="190500" indent="101600" algn="just" eaLnBrk="1" hangingPunct="1">
              <a:lnSpc>
                <a:spcPct val="90000"/>
              </a:lnSpc>
              <a:spcBef>
                <a:spcPct val="0"/>
              </a:spcBef>
              <a:buClr>
                <a:srgbClr val="FF0000"/>
              </a:buClr>
            </a:pPr>
            <a:endParaRPr kumimoji="1" lang="es-MX" sz="2800" b="1" smtClean="0">
              <a:latin typeface="Arial" charset="0"/>
            </a:endParaRPr>
          </a:p>
          <a:p>
            <a:pPr marL="190500" indent="101600" algn="just" eaLnBrk="1" hangingPunct="1">
              <a:lnSpc>
                <a:spcPct val="90000"/>
              </a:lnSpc>
              <a:spcBef>
                <a:spcPct val="0"/>
              </a:spcBef>
              <a:buClr>
                <a:srgbClr val="FF0000"/>
              </a:buClr>
            </a:pPr>
            <a:r>
              <a:rPr kumimoji="1" lang="es-ES" sz="2800" b="1" smtClean="0">
                <a:latin typeface="Arial" charset="0"/>
              </a:rPr>
              <a:t>Entrega pólizas y constancia de publicación.</a:t>
            </a:r>
            <a:endParaRPr kumimoji="1" lang="es-MX" sz="2800" b="1" smtClean="0">
              <a:latin typeface="Arial" charset="0"/>
            </a:endParaRPr>
          </a:p>
          <a:p>
            <a:pPr marL="190500" indent="101600" algn="just" eaLnBrk="1" hangingPunct="1">
              <a:lnSpc>
                <a:spcPct val="90000"/>
              </a:lnSpc>
              <a:spcBef>
                <a:spcPct val="0"/>
              </a:spcBef>
              <a:buClr>
                <a:srgbClr val="FF0000"/>
              </a:buClr>
            </a:pPr>
            <a:r>
              <a:rPr kumimoji="1" lang="es-ES" sz="2800" b="1" smtClean="0">
                <a:latin typeface="Arial" charset="0"/>
              </a:rPr>
              <a:t> </a:t>
            </a:r>
            <a:endParaRPr kumimoji="1" lang="es-MX" sz="2800" b="1" smtClean="0">
              <a:latin typeface="Arial" charset="0"/>
            </a:endParaRPr>
          </a:p>
          <a:p>
            <a:pPr marL="190500" indent="101600" algn="just" eaLnBrk="1" hangingPunct="1">
              <a:lnSpc>
                <a:spcPct val="90000"/>
              </a:lnSpc>
              <a:spcBef>
                <a:spcPct val="0"/>
              </a:spcBef>
              <a:buClr>
                <a:srgbClr val="FF0000"/>
              </a:buClr>
            </a:pPr>
            <a:r>
              <a:rPr kumimoji="1" lang="es-ES" sz="2800" b="1" smtClean="0">
                <a:latin typeface="Arial" charset="0"/>
              </a:rPr>
              <a:t>Aprobación de Pólizas. </a:t>
            </a:r>
            <a:endParaRPr kumimoji="1" lang="es-MX" sz="2800" b="1" smtClean="0">
              <a:latin typeface="Arial" charset="0"/>
            </a:endParaRPr>
          </a:p>
          <a:p>
            <a:pPr marL="190500" indent="101600" algn="just" eaLnBrk="1" hangingPunct="1">
              <a:lnSpc>
                <a:spcPct val="90000"/>
              </a:lnSpc>
              <a:spcBef>
                <a:spcPct val="0"/>
              </a:spcBef>
              <a:buClr>
                <a:srgbClr val="FF0000"/>
              </a:buClr>
            </a:pPr>
            <a:endParaRPr kumimoji="1" lang="es-MX" sz="2800" smtClean="0">
              <a:latin typeface="Arial" charset="0"/>
            </a:endParaRPr>
          </a:p>
          <a:p>
            <a:pPr marL="190500" indent="101600" algn="just" eaLnBrk="1" hangingPunct="1">
              <a:lnSpc>
                <a:spcPct val="90000"/>
              </a:lnSpc>
              <a:spcBef>
                <a:spcPct val="0"/>
              </a:spcBef>
              <a:buClr>
                <a:srgbClr val="FF0000"/>
              </a:buClr>
            </a:pPr>
            <a:r>
              <a:rPr kumimoji="1" lang="es-ES" sz="2800" b="1" smtClean="0">
                <a:latin typeface="Arial" charset="0"/>
              </a:rPr>
              <a:t>Designación De Interventor</a:t>
            </a:r>
            <a:endParaRPr kumimoji="1" lang="es-MX" sz="2800" b="1" smtClean="0">
              <a:latin typeface="Arial" charset="0"/>
            </a:endParaRPr>
          </a:p>
          <a:p>
            <a:pPr marL="190500" indent="101600" algn="just" eaLnBrk="1" hangingPunct="1">
              <a:lnSpc>
                <a:spcPct val="90000"/>
              </a:lnSpc>
              <a:spcBef>
                <a:spcPct val="0"/>
              </a:spcBef>
              <a:buClr>
                <a:srgbClr val="FF0000"/>
              </a:buClr>
            </a:pPr>
            <a:endParaRPr kumimoji="1" lang="es-MX" sz="2800" b="1" smtClean="0">
              <a:latin typeface="Arial" charset="0"/>
            </a:endParaRPr>
          </a:p>
          <a:p>
            <a:pPr marL="190500" indent="101600" algn="just" eaLnBrk="1" hangingPunct="1">
              <a:lnSpc>
                <a:spcPct val="90000"/>
              </a:lnSpc>
              <a:spcBef>
                <a:spcPct val="0"/>
              </a:spcBef>
              <a:buClr>
                <a:srgbClr val="FF0000"/>
              </a:buClr>
            </a:pPr>
            <a:r>
              <a:rPr kumimoji="1" lang="es-MX" sz="2800" b="1" smtClean="0">
                <a:latin typeface="Arial" charset="0"/>
              </a:rPr>
              <a:t>Acta de iniciación</a:t>
            </a:r>
            <a:r>
              <a:rPr kumimoji="1" lang="es-ES" sz="2800" b="1" smtClean="0">
                <a:latin typeface="Arial" charset="0"/>
              </a:rPr>
              <a:t>.</a:t>
            </a:r>
            <a:endParaRPr kumimoji="1" lang="es-MX" sz="2800" b="1" smtClean="0">
              <a:latin typeface="Arial" charset="0"/>
            </a:endParaRPr>
          </a:p>
          <a:p>
            <a:pPr marL="1155700" lvl="1" indent="-673100" algn="just" eaLnBrk="1" hangingPunct="1">
              <a:lnSpc>
                <a:spcPct val="90000"/>
              </a:lnSpc>
              <a:spcBef>
                <a:spcPct val="0"/>
              </a:spcBef>
              <a:buFontTx/>
              <a:buChar char="•"/>
            </a:pPr>
            <a:endParaRPr lang="es-ES" sz="2600" smtClean="0">
              <a:solidFill>
                <a:schemeClr val="tx2"/>
              </a:solidFill>
              <a:latin typeface="Arial" charset="0"/>
            </a:endParaRPr>
          </a:p>
          <a:p>
            <a:pPr marL="1155700" lvl="1" indent="-673100" algn="just" eaLnBrk="1" hangingPunct="1">
              <a:lnSpc>
                <a:spcPct val="90000"/>
              </a:lnSpc>
              <a:spcBef>
                <a:spcPct val="0"/>
              </a:spcBef>
              <a:buFontTx/>
              <a:buChar char="•"/>
            </a:pPr>
            <a:endParaRPr kumimoji="1" lang="es-MX" sz="2900" b="1" smtClean="0">
              <a:solidFill>
                <a:schemeClr val="tx2"/>
              </a:solidFill>
              <a:latin typeface="Arial Narrow" pitchFamily="34" charset="0"/>
            </a:endParaRPr>
          </a:p>
          <a:p>
            <a:pPr marL="1155700" lvl="1" indent="-673100" algn="just" eaLnBrk="1" hangingPunct="1">
              <a:lnSpc>
                <a:spcPct val="90000"/>
              </a:lnSpc>
              <a:spcBef>
                <a:spcPct val="0"/>
              </a:spcBef>
              <a:buFontTx/>
              <a:buChar char="•"/>
            </a:pPr>
            <a:endParaRPr lang="es-ES" sz="1900" smtClean="0">
              <a:solidFill>
                <a:schemeClr val="tx2"/>
              </a:solidFill>
            </a:endParaRPr>
          </a:p>
          <a:p>
            <a:pPr marL="190500" indent="101600" algn="just" eaLnBrk="1" hangingPunct="1">
              <a:lnSpc>
                <a:spcPct val="90000"/>
              </a:lnSpc>
              <a:spcBef>
                <a:spcPct val="0"/>
              </a:spcBef>
            </a:pPr>
            <a:endParaRPr kumimoji="1" lang="es-MX" sz="2400" smtClean="0"/>
          </a:p>
        </p:txBody>
      </p:sp>
      <p:sp>
        <p:nvSpPr>
          <p:cNvPr id="194565" name="5 Marcador de número de diapositiva"/>
          <p:cNvSpPr>
            <a:spLocks noGrp="1"/>
          </p:cNvSpPr>
          <p:nvPr>
            <p:ph type="sldNum" sz="quarter" idx="12"/>
          </p:nvPr>
        </p:nvSpPr>
        <p:spPr/>
        <p:txBody>
          <a:bodyPr/>
          <a:lstStyle/>
          <a:p>
            <a:pPr>
              <a:defRPr/>
            </a:pPr>
            <a:fld id="{87E871B0-F7E3-4F94-82DA-DC8D34C1AB68}" type="slidenum">
              <a:rPr lang="es-ES"/>
              <a:pPr>
                <a:defRPr/>
              </a:pPr>
              <a:t>90</a:t>
            </a:fld>
            <a:endParaRPr lang="es-ES"/>
          </a:p>
        </p:txBody>
      </p:sp>
    </p:spTree>
  </p:cSld>
  <p:clrMapOvr>
    <a:masterClrMapping/>
  </p:clrMapOvr>
  <p:transition>
    <p:cover dir="d"/>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95587" name="Rectangle 2"/>
          <p:cNvSpPr>
            <a:spLocks noGrp="1" noChangeArrowheads="1"/>
          </p:cNvSpPr>
          <p:nvPr>
            <p:ph type="title"/>
          </p:nvPr>
        </p:nvSpPr>
        <p:spPr/>
        <p:txBody>
          <a:bodyPr/>
          <a:lstStyle/>
          <a:p>
            <a:pPr eaLnBrk="1" hangingPunct="1"/>
            <a:r>
              <a:rPr lang="es-ES_tradnl" sz="3700" b="1" smtClean="0"/>
              <a:t>ETAPA POST-CONTRACTUAL</a:t>
            </a:r>
            <a:endParaRPr lang="es-ES" sz="3700" b="1" smtClean="0"/>
          </a:p>
        </p:txBody>
      </p:sp>
      <p:sp>
        <p:nvSpPr>
          <p:cNvPr id="195588" name="Rectangle 3"/>
          <p:cNvSpPr>
            <a:spLocks noGrp="1" noChangeArrowheads="1"/>
          </p:cNvSpPr>
          <p:nvPr>
            <p:ph idx="1"/>
          </p:nvPr>
        </p:nvSpPr>
        <p:spPr>
          <a:xfrm>
            <a:off x="971550" y="2205038"/>
            <a:ext cx="7240588" cy="3554412"/>
          </a:xfrm>
        </p:spPr>
        <p:txBody>
          <a:bodyPr/>
          <a:lstStyle/>
          <a:p>
            <a:pPr lvl="1" algn="just" eaLnBrk="1" hangingPunct="1">
              <a:spcBef>
                <a:spcPct val="0"/>
              </a:spcBef>
              <a:buFontTx/>
              <a:buChar char="•"/>
            </a:pPr>
            <a:r>
              <a:rPr kumimoji="1" lang="es-ES" b="1" smtClean="0">
                <a:solidFill>
                  <a:srgbClr val="FF0000"/>
                </a:solidFill>
                <a:latin typeface="Arial Narrow" pitchFamily="34" charset="0"/>
              </a:rPr>
              <a:t>CERTIFICACIÓN DE RECIBO A SATISFACCIÓN. </a:t>
            </a:r>
            <a:r>
              <a:rPr kumimoji="1" lang="es-ES" b="1" smtClean="0">
                <a:latin typeface="Arial Narrow" pitchFamily="34" charset="0"/>
              </a:rPr>
              <a:t>Liquidado el contrato la Dependencia ejecutora, expide certificado de recibo a satisfacción si es del caso en original y tres copias para los archivo en el contrato y pago final.</a:t>
            </a:r>
          </a:p>
          <a:p>
            <a:pPr eaLnBrk="1" hangingPunct="1"/>
            <a:endParaRPr lang="es-ES" b="1" smtClean="0"/>
          </a:p>
          <a:p>
            <a:pPr eaLnBrk="1" hangingPunct="1"/>
            <a:endParaRPr lang="es-ES" b="1" smtClean="0"/>
          </a:p>
        </p:txBody>
      </p:sp>
      <p:sp>
        <p:nvSpPr>
          <p:cNvPr id="199685" name="5 Marcador de número de diapositiva"/>
          <p:cNvSpPr>
            <a:spLocks noGrp="1"/>
          </p:cNvSpPr>
          <p:nvPr>
            <p:ph type="sldNum" sz="quarter" idx="12"/>
          </p:nvPr>
        </p:nvSpPr>
        <p:spPr/>
        <p:txBody>
          <a:bodyPr/>
          <a:lstStyle/>
          <a:p>
            <a:pPr>
              <a:defRPr/>
            </a:pPr>
            <a:fld id="{1C184F95-2777-4416-8102-E2A11A4135E9}" type="slidenum">
              <a:rPr lang="es-ES"/>
              <a:pPr>
                <a:defRPr/>
              </a:pPr>
              <a:t>91</a:t>
            </a:fld>
            <a:endParaRPr lang="es-ES"/>
          </a:p>
        </p:txBody>
      </p:sp>
    </p:spTree>
  </p:cSld>
  <p:clrMapOvr>
    <a:masterClrMapping/>
  </p:clrMapOvr>
  <p:transition>
    <p:cover dir="d"/>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7" descr="D:\educacion virtual\blog gerencia juridica\fondos\fondo_2 copia.jpg"/>
          <p:cNvPicPr>
            <a:picLocks noChangeAspect="1" noChangeArrowheads="1"/>
          </p:cNvPicPr>
          <p:nvPr/>
        </p:nvPicPr>
        <p:blipFill>
          <a:blip r:embed="rId3"/>
          <a:srcRect/>
          <a:stretch>
            <a:fillRect/>
          </a:stretch>
        </p:blipFill>
        <p:spPr bwMode="auto">
          <a:xfrm>
            <a:off x="0" y="0"/>
            <a:ext cx="9363075" cy="7023100"/>
          </a:xfrm>
          <a:prstGeom prst="rect">
            <a:avLst/>
          </a:prstGeom>
          <a:noFill/>
          <a:ln w="9525">
            <a:noFill/>
            <a:miter lim="800000"/>
            <a:headEnd/>
            <a:tailEnd/>
          </a:ln>
        </p:spPr>
      </p:pic>
      <p:sp>
        <p:nvSpPr>
          <p:cNvPr id="196611" name="Rectangle 2"/>
          <p:cNvSpPr>
            <a:spLocks noGrp="1" noChangeArrowheads="1"/>
          </p:cNvSpPr>
          <p:nvPr>
            <p:ph type="title"/>
          </p:nvPr>
        </p:nvSpPr>
        <p:spPr>
          <a:xfrm>
            <a:off x="1150938" y="214313"/>
            <a:ext cx="7793037" cy="623887"/>
          </a:xfrm>
        </p:spPr>
        <p:txBody>
          <a:bodyPr/>
          <a:lstStyle/>
          <a:p>
            <a:pPr eaLnBrk="1" hangingPunct="1"/>
            <a:r>
              <a:rPr lang="es-ES_tradnl" sz="3200" b="1" smtClean="0"/>
              <a:t>ETAPA POST-CONTRACTUAL</a:t>
            </a:r>
            <a:endParaRPr lang="es-ES" sz="3200" b="1" smtClean="0"/>
          </a:p>
        </p:txBody>
      </p:sp>
      <p:sp>
        <p:nvSpPr>
          <p:cNvPr id="196612" name="Rectangle 3"/>
          <p:cNvSpPr>
            <a:spLocks noGrp="1" noChangeArrowheads="1"/>
          </p:cNvSpPr>
          <p:nvPr>
            <p:ph idx="1"/>
          </p:nvPr>
        </p:nvSpPr>
        <p:spPr>
          <a:xfrm>
            <a:off x="468313" y="981075"/>
            <a:ext cx="8156575" cy="5184775"/>
          </a:xfrm>
        </p:spPr>
        <p:txBody>
          <a:bodyPr/>
          <a:lstStyle/>
          <a:p>
            <a:pPr lvl="1" algn="just" eaLnBrk="1" hangingPunct="1">
              <a:spcBef>
                <a:spcPct val="0"/>
              </a:spcBef>
              <a:buFontTx/>
              <a:buChar char="•"/>
            </a:pPr>
            <a:r>
              <a:rPr kumimoji="1" lang="es-ES" sz="2600" b="1" dirty="0" smtClean="0">
                <a:solidFill>
                  <a:srgbClr val="FF0000"/>
                </a:solidFill>
                <a:latin typeface="Arial Narrow" pitchFamily="34" charset="0"/>
              </a:rPr>
              <a:t>LIQUIDACIÓN DEL CONTRATO.  </a:t>
            </a:r>
            <a:r>
              <a:rPr kumimoji="1" lang="es-ES" sz="2600" b="1" smtClean="0">
                <a:latin typeface="Arial Narrow" pitchFamily="34" charset="0"/>
              </a:rPr>
              <a:t>Dentro De los 10 días siguientes a la fecha del acta final, la dependencia ejecutoria y el contratista de común acuerdo liquidan el contrato y dejan constancia de ello en un acta, que firma el Interventor y contratista, en original y 5 copias con destino, primero a Secretaría de Hacienda, la segunda copia para el Interventor, la tercera para el contratista, la cuarta para la Secretaría General y la quinta para la Secretaría ejecutora.   </a:t>
            </a:r>
            <a:r>
              <a:rPr kumimoji="1" lang="es-ES" sz="2600" b="1" dirty="0" smtClean="0">
                <a:latin typeface="Arial Narrow" pitchFamily="34" charset="0"/>
              </a:rPr>
              <a:t>Si el contratista no se presenta o no firma la liquidación,  la dependencia ejecutora liquida unilateralmente el contrato y somete la liquidación a la consideración y firma del Alcalde.</a:t>
            </a:r>
          </a:p>
          <a:p>
            <a:pPr eaLnBrk="1" hangingPunct="1"/>
            <a:endParaRPr lang="es-ES" sz="2600" b="1" dirty="0" smtClean="0"/>
          </a:p>
        </p:txBody>
      </p:sp>
      <p:sp>
        <p:nvSpPr>
          <p:cNvPr id="200709" name="5 Marcador de número de diapositiva"/>
          <p:cNvSpPr>
            <a:spLocks noGrp="1"/>
          </p:cNvSpPr>
          <p:nvPr>
            <p:ph type="sldNum" sz="quarter" idx="12"/>
          </p:nvPr>
        </p:nvSpPr>
        <p:spPr/>
        <p:txBody>
          <a:bodyPr/>
          <a:lstStyle/>
          <a:p>
            <a:pPr>
              <a:defRPr/>
            </a:pPr>
            <a:fld id="{5AE190DB-9DEA-4F3F-B616-ACED0A733229}" type="slidenum">
              <a:rPr lang="es-ES"/>
              <a:pPr>
                <a:defRPr/>
              </a:pPr>
              <a:t>92</a:t>
            </a:fld>
            <a:endParaRPr lang="es-ES"/>
          </a:p>
        </p:txBody>
      </p:sp>
    </p:spTree>
  </p:cSld>
  <p:clrMapOvr>
    <a:masterClrMapping/>
  </p:clrMapOvr>
  <p:transition>
    <p:cover dir="d"/>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3431</TotalTime>
  <Words>4435</Words>
  <Application>Microsoft PowerPoint</Application>
  <PresentationFormat>Carta (216 x 279 mm)</PresentationFormat>
  <Paragraphs>892</Paragraphs>
  <Slides>92</Slides>
  <Notes>87</Notes>
  <HiddenSlides>0</HiddenSlides>
  <MMClips>0</MMClips>
  <ScaleCrop>false</ScaleCrop>
  <HeadingPairs>
    <vt:vector size="4" baseType="variant">
      <vt:variant>
        <vt:lpstr>Tema</vt:lpstr>
      </vt:variant>
      <vt:variant>
        <vt:i4>1</vt:i4>
      </vt:variant>
      <vt:variant>
        <vt:lpstr>Títulos de diapositiva</vt:lpstr>
      </vt:variant>
      <vt:variant>
        <vt:i4>92</vt:i4>
      </vt:variant>
    </vt:vector>
  </HeadingPairs>
  <TitlesOfParts>
    <vt:vector size="93" baseType="lpstr">
      <vt:lpstr>Tema de Office</vt:lpstr>
      <vt:lpstr>Diapositiva 1</vt:lpstr>
      <vt:lpstr>Diapositiva 2</vt:lpstr>
      <vt:lpstr>Diapositiva 3</vt:lpstr>
      <vt:lpstr>Diapositiva 4</vt:lpstr>
      <vt:lpstr>LEY 1150 DE 2007</vt:lpstr>
      <vt:lpstr>PRINCIPALES MODIFICACIONES A LA LEY 80 DE 1993</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PROCESO DE SELECCIÓN</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ETAPA PRECONTRACTUAL </vt:lpstr>
      <vt:lpstr>FECHA PARA LA ELABORACIÓN DEL PLAN DE COMPRAS</vt:lpstr>
      <vt:lpstr>CRITERIOS DE SELECCIÓN OBJETIVA</vt:lpstr>
      <vt:lpstr>CRITERIOS DE SELECCIÓN OBJETIVA</vt:lpstr>
      <vt:lpstr>  SELECCIÓN OBJETIVA  Art. 29 L. 80/93</vt:lpstr>
      <vt:lpstr>EL CONTENIDO DEL CONTRATO ESTATAL</vt:lpstr>
      <vt:lpstr>CADUCIDAD </vt:lpstr>
      <vt:lpstr>Cláusula compromisoria</vt:lpstr>
      <vt:lpstr>DE LOS CONTRATOS DE PRESTACIÓN DE SERVICIOS PROFESIONALES, O PARA LA EJECUCIÓN DE TRABAJOS ARTÍSTICOS QUE SÓLO PUEDAN ENCOMENDARSE A DETERMINADAS PERSONAS NATURALES O JURÍDICAS O PARA EL DESARROLLO DIRECTO DE ACTIVIDADES CIENTÍFICAS O TECNOLÓGICAS.</vt:lpstr>
      <vt:lpstr>DE LOS CONTRATOS DE PRESTACIÓN DE SERVICIOS PROFESIONALES, O PARA LA EJECUCIÓN DE TRABAJOS ARTÍSTICOS QUE SÓLO PUEDAN ENCOMENDARSE A DETERMINADAS PERSONAS NATURALES O JURÍDICAS O PARA EL DESARROLLO DIRECTO DE ACTIVIDADES CIENTÍFICAS O TECNOLÓGICAS.</vt:lpstr>
      <vt:lpstr>PERFECCIONAMIENTO  DEL CONTRATO </vt:lpstr>
      <vt:lpstr>ETAPA POST-CONTRACTUAL</vt:lpstr>
      <vt:lpstr>ETAPA POST-CONTRACTUAL</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CONTRATACION ESTATAL</dc:title>
  <dc:creator>Compaq User</dc:creator>
  <cp:lastModifiedBy>Batser</cp:lastModifiedBy>
  <cp:revision>243</cp:revision>
  <cp:lastPrinted>1601-01-01T00:00:00Z</cp:lastPrinted>
  <dcterms:created xsi:type="dcterms:W3CDTF">2003-07-17T15:30:47Z</dcterms:created>
  <dcterms:modified xsi:type="dcterms:W3CDTF">2010-11-20T16:24:55Z</dcterms:modified>
</cp:coreProperties>
</file>