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8.xml" ContentType="application/vnd.openxmlformats-officedocument.presentationml.notesSlide+xml"/>
  <Override PartName="/ppt/diagrams/layout2.xml" ContentType="application/vnd.openxmlformats-officedocument.drawingml.diagramLayout+xml"/>
  <Default Extension="gif" ContentType="image/gif"/>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9"/>
  </p:notesMasterIdLst>
  <p:sldIdLst>
    <p:sldId id="256" r:id="rId2"/>
    <p:sldId id="257" r:id="rId3"/>
    <p:sldId id="260" r:id="rId4"/>
    <p:sldId id="259" r:id="rId5"/>
    <p:sldId id="261" r:id="rId6"/>
    <p:sldId id="285" r:id="rId7"/>
    <p:sldId id="287" r:id="rId8"/>
    <p:sldId id="286" r:id="rId9"/>
    <p:sldId id="288" r:id="rId10"/>
    <p:sldId id="289" r:id="rId11"/>
    <p:sldId id="262" r:id="rId12"/>
    <p:sldId id="290" r:id="rId13"/>
    <p:sldId id="291" r:id="rId14"/>
    <p:sldId id="292" r:id="rId15"/>
    <p:sldId id="263" r:id="rId16"/>
    <p:sldId id="293" r:id="rId17"/>
    <p:sldId id="265" r:id="rId18"/>
    <p:sldId id="281" r:id="rId19"/>
    <p:sldId id="278" r:id="rId20"/>
    <p:sldId id="266" r:id="rId21"/>
    <p:sldId id="294" r:id="rId22"/>
    <p:sldId id="295" r:id="rId23"/>
    <p:sldId id="267" r:id="rId24"/>
    <p:sldId id="296" r:id="rId25"/>
    <p:sldId id="283" r:id="rId26"/>
    <p:sldId id="297" r:id="rId27"/>
    <p:sldId id="298" r:id="rId28"/>
  </p:sldIdLst>
  <p:sldSz cx="9144000" cy="6858000" type="screen4x3"/>
  <p:notesSz cx="6858000" cy="9144000"/>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 csCatId="colorful" phldr="1"/>
      <dgm:spPr/>
      <dgm:t>
        <a:bodyPr/>
        <a:lstStyle>
          <a:extLst/>
        </a:lstStyle>
        <a:p>
          <a:endParaRPr lang="es-ES"/>
        </a:p>
      </dgm:t>
    </dgm:pt>
    <dgm:pt modelId="{787546C1-DD5C-4D6E-BFDD-D95A52E781AD}">
      <dgm:prSet phldrT="[Text]"/>
      <dgm:spPr/>
      <dgm:t>
        <a:bodyPr/>
        <a:lstStyle>
          <a:extLst/>
        </a:lstStyle>
        <a:p>
          <a:r>
            <a:rPr lang="es-ES" dirty="0" smtClean="0"/>
            <a:t>Cuenta Corriente</a:t>
          </a:r>
          <a:endParaRPr lang="es-ES" dirty="0"/>
        </a:p>
      </dgm:t>
    </dgm:pt>
    <dgm:pt modelId="{88942913-D2BB-4DEB-B0E7-EA2B7A6CD360}" type="parTrans" cxnId="{DFAEFA4C-B3B0-4C4E-BCD8-BFB53D07C5D0}">
      <dgm:prSet/>
      <dgm:spPr/>
      <dgm:t>
        <a:bodyPr/>
        <a:lstStyle>
          <a:extLst/>
        </a:lstStyle>
        <a:p>
          <a:endParaRPr lang="es-ES"/>
        </a:p>
      </dgm:t>
    </dgm:pt>
    <dgm:pt modelId="{579A9A07-8770-4AC1-9705-76E19F87D269}" type="sibTrans" cxnId="{DFAEFA4C-B3B0-4C4E-BCD8-BFB53D07C5D0}">
      <dgm:prSet/>
      <dgm:spPr/>
      <dgm:t>
        <a:bodyPr/>
        <a:lstStyle>
          <a:extLst/>
        </a:lstStyle>
        <a:p>
          <a:endParaRPr lang="es-ES"/>
        </a:p>
      </dgm:t>
    </dgm:pt>
    <dgm:pt modelId="{AC5265C1-0BAB-4984-A634-E4518A8EC253}">
      <dgm:prSet phldrT="[Text]"/>
      <dgm:spPr/>
      <dgm:t>
        <a:bodyPr/>
        <a:lstStyle>
          <a:extLst/>
        </a:lstStyle>
        <a:p>
          <a:r>
            <a:rPr lang="es-ES" dirty="0" smtClean="0"/>
            <a:t>Deposito de Ahorro</a:t>
          </a:r>
          <a:endParaRPr lang="es-ES" dirty="0"/>
        </a:p>
      </dgm:t>
    </dgm:pt>
    <dgm:pt modelId="{26A0947C-B518-417C-9D68-EC422DC1E3A5}" type="parTrans" cxnId="{579A338B-B5D8-4240-8867-8564B0DC96F3}">
      <dgm:prSet/>
      <dgm:spPr/>
      <dgm:t>
        <a:bodyPr/>
        <a:lstStyle>
          <a:extLst/>
        </a:lstStyle>
        <a:p>
          <a:endParaRPr lang="es-ES"/>
        </a:p>
      </dgm:t>
    </dgm:pt>
    <dgm:pt modelId="{E68E8117-B3CB-464C-9711-4DBE8BF88216}" type="sibTrans" cxnId="{579A338B-B5D8-4240-8867-8564B0DC96F3}">
      <dgm:prSet/>
      <dgm:spPr/>
      <dgm:t>
        <a:bodyPr/>
        <a:lstStyle>
          <a:extLst/>
        </a:lstStyle>
        <a:p>
          <a:endParaRPr lang="es-ES"/>
        </a:p>
      </dgm:t>
    </dgm:pt>
    <dgm:pt modelId="{F50BDB3E-817D-4A89-9D71-D9E0B029567B}">
      <dgm:prSet phldrT="[Text]"/>
      <dgm:spPr/>
      <dgm:t>
        <a:bodyPr/>
        <a:lstStyle>
          <a:extLst/>
        </a:lstStyle>
        <a:p>
          <a:r>
            <a:rPr lang="es-ES" dirty="0" smtClean="0"/>
            <a:t>Crédito y descuento</a:t>
          </a:r>
          <a:endParaRPr lang="es-ES" dirty="0"/>
        </a:p>
      </dgm:t>
    </dgm:pt>
    <dgm:pt modelId="{DE0B39BA-A6F3-455E-8022-365CCF701DB7}" type="parTrans" cxnId="{E8EF61B1-515C-44F0-9393-3A960B69FA7A}">
      <dgm:prSet/>
      <dgm:spPr/>
      <dgm:t>
        <a:bodyPr/>
        <a:lstStyle>
          <a:extLst/>
        </a:lstStyle>
        <a:p>
          <a:endParaRPr lang="es-ES"/>
        </a:p>
      </dgm:t>
    </dgm:pt>
    <dgm:pt modelId="{25F4C625-3E51-442C-BBB8-3FA715271B27}" type="sibTrans" cxnId="{E8EF61B1-515C-44F0-9393-3A960B69FA7A}">
      <dgm:prSet/>
      <dgm:spPr/>
      <dgm:t>
        <a:bodyPr/>
        <a:lstStyle>
          <a:extLst/>
        </a:lstStyle>
        <a:p>
          <a:endParaRPr lang="es-ES"/>
        </a:p>
      </dgm:t>
    </dgm:pt>
    <dgm:pt modelId="{ECBD6B98-1CBE-4BAA-AB77-4873C9DB1799}">
      <dgm:prSet phldrT="[Text]"/>
      <dgm:spPr>
        <a:solidFill>
          <a:schemeClr val="accent6"/>
        </a:solidFill>
      </dgm:spPr>
      <dgm:t>
        <a:bodyPr/>
        <a:lstStyle>
          <a:extLst/>
        </a:lstStyle>
        <a:p>
          <a:r>
            <a:rPr lang="es-ES" dirty="0" smtClean="0"/>
            <a:t>Cartas de crédito</a:t>
          </a:r>
          <a:endParaRPr lang="es-ES" dirty="0"/>
        </a:p>
      </dgm:t>
    </dgm:pt>
    <dgm:pt modelId="{A8E7F406-AFD8-48D2-8D82-E8A1F17391BF}" type="parTrans" cxnId="{7BE48F06-505A-4F51-BA61-409D1FF34502}">
      <dgm:prSet/>
      <dgm:spPr/>
      <dgm:t>
        <a:bodyPr/>
        <a:lstStyle>
          <a:extLst/>
        </a:lstStyle>
        <a:p>
          <a:endParaRPr lang="es-ES"/>
        </a:p>
      </dgm:t>
    </dgm:pt>
    <dgm:pt modelId="{CF18F627-55D0-4D75-84BC-9F6776290819}" type="sibTrans" cxnId="{7BE48F06-505A-4F51-BA61-409D1FF34502}">
      <dgm:prSet/>
      <dgm:spPr/>
      <dgm:t>
        <a:bodyPr/>
        <a:lstStyle>
          <a:extLst/>
        </a:lstStyle>
        <a:p>
          <a:endParaRPr lang="es-ES"/>
        </a:p>
      </dgm:t>
    </dgm:pt>
    <dgm:pt modelId="{63A380E7-1063-48EA-8FCA-F893C682D957}">
      <dgm:prSet phldrT="[Text]"/>
      <dgm:spPr/>
      <dgm:t>
        <a:bodyPr/>
        <a:lstStyle>
          <a:extLst/>
        </a:lstStyle>
        <a:p>
          <a:r>
            <a:rPr lang="es-ES" dirty="0" smtClean="0"/>
            <a:t>Deposito a Término</a:t>
          </a:r>
          <a:endParaRPr lang="es-ES" dirty="0"/>
        </a:p>
      </dgm:t>
    </dgm:pt>
    <dgm:pt modelId="{4061EB83-82B8-48C8-8932-D2E3566FE2CB}" type="parTrans" cxnId="{EC49E129-346F-4AB2-AE66-934A3DAFF620}">
      <dgm:prSet/>
      <dgm:spPr/>
    </dgm:pt>
    <dgm:pt modelId="{AF278779-A2AB-4161-B49B-A1B027C859B1}" type="sibTrans" cxnId="{EC49E129-346F-4AB2-AE66-934A3DAFF620}">
      <dgm:prSet/>
      <dgm:spPr/>
    </dgm:pt>
    <dgm:pt modelId="{8267FC87-CD2B-4821-80D3-258954A7D6D2}">
      <dgm:prSet phldrT="[Text]"/>
      <dgm:spPr>
        <a:solidFill>
          <a:schemeClr val="accent6"/>
        </a:solidFill>
      </dgm:spPr>
      <dgm:t>
        <a:bodyPr/>
        <a:lstStyle>
          <a:extLst/>
        </a:lstStyle>
        <a:p>
          <a:r>
            <a:rPr lang="es-ES" dirty="0" smtClean="0"/>
            <a:t>Cajillas de seguridad</a:t>
          </a:r>
          <a:endParaRPr lang="es-ES" dirty="0"/>
        </a:p>
      </dgm:t>
    </dgm:pt>
    <dgm:pt modelId="{75C32C4B-B918-484A-9660-610FBA8BF47C}" type="parTrans" cxnId="{619FC155-4168-4BAB-9F0E-A99A59783928}">
      <dgm:prSet/>
      <dgm:spPr/>
    </dgm:pt>
    <dgm:pt modelId="{2557AF3C-A19F-4E68-9368-693D2F3C0AAD}" type="sibTrans" cxnId="{619FC155-4168-4BAB-9F0E-A99A59783928}">
      <dgm:prSet/>
      <dgm:spPr/>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s-ES"/>
        </a:p>
      </dgm:t>
    </dgm:pt>
    <dgm:pt modelId="{29EC7F92-6143-4EC7-AD17-ECAF75C06DC8}" type="pres">
      <dgm:prSet presAssocID="{787546C1-DD5C-4D6E-BFDD-D95A52E781AD}" presName="parentLin" presStyleCnt="0"/>
      <dgm:spPr/>
      <dgm:t>
        <a:bodyPr/>
        <a:lstStyle>
          <a:extLst/>
        </a:lstStyle>
        <a:p>
          <a:endParaRPr lang="es-ES"/>
        </a:p>
      </dgm:t>
    </dgm:pt>
    <dgm:pt modelId="{F4F466C7-208D-4B4A-A865-9D82D8E9F892}" type="pres">
      <dgm:prSet presAssocID="{787546C1-DD5C-4D6E-BFDD-D95A52E781AD}" presName="parentLeftMargin" presStyleLbl="node1" presStyleIdx="0" presStyleCnt="6"/>
      <dgm:spPr/>
      <dgm:t>
        <a:bodyPr/>
        <a:lstStyle>
          <a:extLst/>
        </a:lstStyle>
        <a:p>
          <a:endParaRPr lang="es-ES"/>
        </a:p>
      </dgm:t>
    </dgm:pt>
    <dgm:pt modelId="{8BC4E78D-0D98-4ED2-B23A-71FEC19A6436}" type="pres">
      <dgm:prSet presAssocID="{787546C1-DD5C-4D6E-BFDD-D95A52E781AD}" presName="parentText" presStyleLbl="node1" presStyleIdx="0" presStyleCnt="6" custScaleX="115633" custLinFactNeighborX="9276" custLinFactNeighborY="-4638">
        <dgm:presLayoutVars>
          <dgm:chMax val="0"/>
          <dgm:bulletEnabled val="1"/>
        </dgm:presLayoutVars>
      </dgm:prSet>
      <dgm:spPr/>
      <dgm:t>
        <a:bodyPr/>
        <a:lstStyle>
          <a:extLst/>
        </a:lstStyle>
        <a:p>
          <a:endParaRPr lang="es-ES"/>
        </a:p>
      </dgm:t>
    </dgm:pt>
    <dgm:pt modelId="{129CDA7D-4C80-4698-AFD0-7208B5D9749E}" type="pres">
      <dgm:prSet presAssocID="{787546C1-DD5C-4D6E-BFDD-D95A52E781AD}" presName="negativeSpace" presStyleCnt="0"/>
      <dgm:spPr/>
      <dgm:t>
        <a:bodyPr/>
        <a:lstStyle>
          <a:extLst/>
        </a:lstStyle>
        <a:p>
          <a:endParaRPr lang="es-ES"/>
        </a:p>
      </dgm:t>
    </dgm:pt>
    <dgm:pt modelId="{EBA8CF1F-3B4A-4B6A-8877-CB03CDDAB1E9}" type="pres">
      <dgm:prSet presAssocID="{787546C1-DD5C-4D6E-BFDD-D95A52E781AD}" presName="childText" presStyleLbl="alignAcc1" presStyleIdx="0" presStyleCnt="6">
        <dgm:presLayoutVars>
          <dgm:bulletEnabled val="1"/>
        </dgm:presLayoutVars>
      </dgm:prSet>
      <dgm:spPr>
        <a:ln>
          <a:noFill/>
        </a:ln>
      </dgm:spPr>
      <dgm:t>
        <a:bodyPr/>
        <a:lstStyle>
          <a:extLst/>
        </a:lstStyle>
        <a:p>
          <a:endParaRPr lang="es-ES"/>
        </a:p>
      </dgm:t>
    </dgm:pt>
    <dgm:pt modelId="{8BC0D01A-9D98-495C-93AA-A7D9631CDDAD}" type="pres">
      <dgm:prSet presAssocID="{579A9A07-8770-4AC1-9705-76E19F87D269}" presName="spaceBetweenRectangles" presStyleCnt="0"/>
      <dgm:spPr/>
      <dgm:t>
        <a:bodyPr/>
        <a:lstStyle>
          <a:extLst/>
        </a:lstStyle>
        <a:p>
          <a:endParaRPr lang="es-ES"/>
        </a:p>
      </dgm:t>
    </dgm:pt>
    <dgm:pt modelId="{D4434ECF-2146-46AC-B62E-87AB389C995A}" type="pres">
      <dgm:prSet presAssocID="{AC5265C1-0BAB-4984-A634-E4518A8EC253}" presName="parentLin" presStyleCnt="0"/>
      <dgm:spPr/>
      <dgm:t>
        <a:bodyPr/>
        <a:lstStyle>
          <a:extLst/>
        </a:lstStyle>
        <a:p>
          <a:endParaRPr lang="es-ES"/>
        </a:p>
      </dgm:t>
    </dgm:pt>
    <dgm:pt modelId="{06B5F591-72E0-4CFF-9799-36D4050BD51D}" type="pres">
      <dgm:prSet presAssocID="{AC5265C1-0BAB-4984-A634-E4518A8EC253}" presName="parentLeftMargin" presStyleLbl="node1" presStyleIdx="0" presStyleCnt="6"/>
      <dgm:spPr/>
      <dgm:t>
        <a:bodyPr/>
        <a:lstStyle>
          <a:extLst/>
        </a:lstStyle>
        <a:p>
          <a:endParaRPr lang="es-ES"/>
        </a:p>
      </dgm:t>
    </dgm:pt>
    <dgm:pt modelId="{12E5634D-BCAA-48AB-BADB-754A15E9B7AC}" type="pres">
      <dgm:prSet presAssocID="{AC5265C1-0BAB-4984-A634-E4518A8EC253}" presName="parentText" presStyleLbl="node1" presStyleIdx="1" presStyleCnt="6" custScaleX="116958" custLinFactNeighborX="9276" custLinFactNeighborY="-2742">
        <dgm:presLayoutVars>
          <dgm:chMax val="0"/>
          <dgm:bulletEnabled val="1"/>
        </dgm:presLayoutVars>
      </dgm:prSet>
      <dgm:spPr/>
      <dgm:t>
        <a:bodyPr/>
        <a:lstStyle>
          <a:extLst/>
        </a:lstStyle>
        <a:p>
          <a:endParaRPr lang="es-ES"/>
        </a:p>
      </dgm:t>
    </dgm:pt>
    <dgm:pt modelId="{3DAA9763-50F6-4CC4-B6DA-0A4C45FFB361}" type="pres">
      <dgm:prSet presAssocID="{AC5265C1-0BAB-4984-A634-E4518A8EC253}" presName="negativeSpace" presStyleCnt="0"/>
      <dgm:spPr/>
      <dgm:t>
        <a:bodyPr/>
        <a:lstStyle>
          <a:extLst/>
        </a:lstStyle>
        <a:p>
          <a:endParaRPr lang="es-ES"/>
        </a:p>
      </dgm:t>
    </dgm:pt>
    <dgm:pt modelId="{51228DB3-E7D4-486B-A0C1-9A59D129891F}" type="pres">
      <dgm:prSet presAssocID="{AC5265C1-0BAB-4984-A634-E4518A8EC253}" presName="childText" presStyleLbl="alignAcc1" presStyleIdx="1" presStyleCnt="6">
        <dgm:presLayoutVars>
          <dgm:bulletEnabled val="1"/>
        </dgm:presLayoutVars>
      </dgm:prSet>
      <dgm:spPr>
        <a:ln>
          <a:noFill/>
        </a:ln>
      </dgm:spPr>
      <dgm:t>
        <a:bodyPr/>
        <a:lstStyle>
          <a:extLst/>
        </a:lstStyle>
        <a:p>
          <a:endParaRPr lang="es-ES"/>
        </a:p>
      </dgm:t>
    </dgm:pt>
    <dgm:pt modelId="{ECC02425-44D1-4F4C-B5D6-13442CA71F2A}" type="pres">
      <dgm:prSet presAssocID="{E68E8117-B3CB-464C-9711-4DBE8BF88216}" presName="spaceBetweenRectangles" presStyleCnt="0"/>
      <dgm:spPr/>
      <dgm:t>
        <a:bodyPr/>
        <a:lstStyle>
          <a:extLst/>
        </a:lstStyle>
        <a:p>
          <a:endParaRPr lang="es-ES"/>
        </a:p>
      </dgm:t>
    </dgm:pt>
    <dgm:pt modelId="{1D8FAA98-B1EA-486D-B896-0B2D4694D858}" type="pres">
      <dgm:prSet presAssocID="{63A380E7-1063-48EA-8FCA-F893C682D957}" presName="parentLin" presStyleCnt="0"/>
      <dgm:spPr/>
    </dgm:pt>
    <dgm:pt modelId="{FF279A3D-8F09-489A-9C97-D51DECD4CE9B}" type="pres">
      <dgm:prSet presAssocID="{63A380E7-1063-48EA-8FCA-F893C682D957}" presName="parentLeftMargin" presStyleLbl="node1" presStyleIdx="1" presStyleCnt="6"/>
      <dgm:spPr/>
      <dgm:t>
        <a:bodyPr/>
        <a:lstStyle/>
        <a:p>
          <a:endParaRPr lang="es-ES"/>
        </a:p>
      </dgm:t>
    </dgm:pt>
    <dgm:pt modelId="{528FB76A-6F65-43A7-AB00-25C42900AC15}" type="pres">
      <dgm:prSet presAssocID="{63A380E7-1063-48EA-8FCA-F893C682D957}" presName="parentText" presStyleLbl="node1" presStyleIdx="2" presStyleCnt="6" custScaleX="118473">
        <dgm:presLayoutVars>
          <dgm:chMax val="0"/>
          <dgm:bulletEnabled val="1"/>
        </dgm:presLayoutVars>
      </dgm:prSet>
      <dgm:spPr/>
      <dgm:t>
        <a:bodyPr/>
        <a:lstStyle/>
        <a:p>
          <a:endParaRPr lang="es-ES"/>
        </a:p>
      </dgm:t>
    </dgm:pt>
    <dgm:pt modelId="{4F8A3840-76B8-408C-9339-501ECA4361A2}" type="pres">
      <dgm:prSet presAssocID="{63A380E7-1063-48EA-8FCA-F893C682D957}" presName="negativeSpace" presStyleCnt="0"/>
      <dgm:spPr/>
    </dgm:pt>
    <dgm:pt modelId="{75C2521B-CE7C-4743-8F5E-4346153D7D6E}" type="pres">
      <dgm:prSet presAssocID="{63A380E7-1063-48EA-8FCA-F893C682D957}" presName="childText" presStyleLbl="alignAcc1" presStyleIdx="2" presStyleCnt="6">
        <dgm:presLayoutVars>
          <dgm:bulletEnabled val="1"/>
        </dgm:presLayoutVars>
      </dgm:prSet>
      <dgm:spPr/>
    </dgm:pt>
    <dgm:pt modelId="{E246FCBA-C277-4A00-BBEF-E40CB9042606}" type="pres">
      <dgm:prSet presAssocID="{AF278779-A2AB-4161-B49B-A1B027C859B1}" presName="spaceBetweenRectangles" presStyleCnt="0"/>
      <dgm:spPr/>
    </dgm:pt>
    <dgm:pt modelId="{98CD7476-6A48-4BD0-A0B1-E79081300878}" type="pres">
      <dgm:prSet presAssocID="{F50BDB3E-817D-4A89-9D71-D9E0B029567B}" presName="parentLin" presStyleCnt="0"/>
      <dgm:spPr/>
      <dgm:t>
        <a:bodyPr/>
        <a:lstStyle>
          <a:extLst/>
        </a:lstStyle>
        <a:p>
          <a:endParaRPr lang="es-ES"/>
        </a:p>
      </dgm:t>
    </dgm:pt>
    <dgm:pt modelId="{63AA2D3F-331D-492F-82D5-8A2B6C78BAAD}" type="pres">
      <dgm:prSet presAssocID="{F50BDB3E-817D-4A89-9D71-D9E0B029567B}" presName="parentLeftMargin" presStyleLbl="node1" presStyleIdx="2" presStyleCnt="6"/>
      <dgm:spPr/>
      <dgm:t>
        <a:bodyPr/>
        <a:lstStyle>
          <a:extLst/>
        </a:lstStyle>
        <a:p>
          <a:endParaRPr lang="es-ES"/>
        </a:p>
      </dgm:t>
    </dgm:pt>
    <dgm:pt modelId="{2CFD44AC-C5B0-407B-B2EE-07415AFE4DC4}" type="pres">
      <dgm:prSet presAssocID="{F50BDB3E-817D-4A89-9D71-D9E0B029567B}" presName="parentText" presStyleLbl="node1" presStyleIdx="3" presStyleCnt="6" custScaleX="116959" custLinFactNeighborY="-4638">
        <dgm:presLayoutVars>
          <dgm:chMax val="0"/>
          <dgm:bulletEnabled val="1"/>
        </dgm:presLayoutVars>
      </dgm:prSet>
      <dgm:spPr/>
      <dgm:t>
        <a:bodyPr/>
        <a:lstStyle>
          <a:extLst/>
        </a:lstStyle>
        <a:p>
          <a:endParaRPr lang="es-ES"/>
        </a:p>
      </dgm:t>
    </dgm:pt>
    <dgm:pt modelId="{E27A153A-8ADD-4646-B3A3-509A74CD0695}" type="pres">
      <dgm:prSet presAssocID="{F50BDB3E-817D-4A89-9D71-D9E0B029567B}" presName="negativeSpace" presStyleCnt="0"/>
      <dgm:spPr/>
      <dgm:t>
        <a:bodyPr/>
        <a:lstStyle>
          <a:extLst/>
        </a:lstStyle>
        <a:p>
          <a:endParaRPr lang="es-ES"/>
        </a:p>
      </dgm:t>
    </dgm:pt>
    <dgm:pt modelId="{2DB5D132-AB90-49A4-A479-F0988A86E33E}" type="pres">
      <dgm:prSet presAssocID="{F50BDB3E-817D-4A89-9D71-D9E0B029567B}" presName="childText" presStyleLbl="alignAcc1" presStyleIdx="3" presStyleCnt="6" custLinFactNeighborX="-197" custLinFactNeighborY="-16464">
        <dgm:presLayoutVars>
          <dgm:bulletEnabled val="1"/>
        </dgm:presLayoutVars>
      </dgm:prSet>
      <dgm:spPr>
        <a:ln>
          <a:noFill/>
        </a:ln>
      </dgm:spPr>
      <dgm:t>
        <a:bodyPr/>
        <a:lstStyle>
          <a:extLst/>
        </a:lstStyle>
        <a:p>
          <a:endParaRPr lang="es-ES"/>
        </a:p>
      </dgm:t>
    </dgm:pt>
    <dgm:pt modelId="{A5E75685-2820-438A-88AF-159553A570AE}" type="pres">
      <dgm:prSet presAssocID="{25F4C625-3E51-442C-BBB8-3FA715271B27}" presName="spaceBetweenRectangles" presStyleCnt="0"/>
      <dgm:spPr/>
      <dgm:t>
        <a:bodyPr/>
        <a:lstStyle>
          <a:extLst/>
        </a:lstStyle>
        <a:p>
          <a:endParaRPr lang="es-ES"/>
        </a:p>
      </dgm:t>
    </dgm:pt>
    <dgm:pt modelId="{3936D63D-3BB5-4099-A097-CE176EB2ABE2}" type="pres">
      <dgm:prSet presAssocID="{ECBD6B98-1CBE-4BAA-AB77-4873C9DB1799}" presName="parentLin" presStyleCnt="0"/>
      <dgm:spPr/>
      <dgm:t>
        <a:bodyPr/>
        <a:lstStyle>
          <a:extLst/>
        </a:lstStyle>
        <a:p>
          <a:endParaRPr lang="es-ES"/>
        </a:p>
      </dgm:t>
    </dgm:pt>
    <dgm:pt modelId="{CA895514-6C23-43E3-A15C-728A9EC10843}" type="pres">
      <dgm:prSet presAssocID="{ECBD6B98-1CBE-4BAA-AB77-4873C9DB1799}" presName="parentLeftMargin" presStyleLbl="node1" presStyleIdx="3" presStyleCnt="6"/>
      <dgm:spPr/>
      <dgm:t>
        <a:bodyPr/>
        <a:lstStyle>
          <a:extLst/>
        </a:lstStyle>
        <a:p>
          <a:endParaRPr lang="es-ES"/>
        </a:p>
      </dgm:t>
    </dgm:pt>
    <dgm:pt modelId="{D2A5797B-20EE-4298-BA50-C968CEE241D4}" type="pres">
      <dgm:prSet presAssocID="{ECBD6B98-1CBE-4BAA-AB77-4873C9DB1799}" presName="parentText" presStyleLbl="node1" presStyleIdx="4" presStyleCnt="6" custScaleX="116173">
        <dgm:presLayoutVars>
          <dgm:chMax val="0"/>
          <dgm:bulletEnabled val="1"/>
        </dgm:presLayoutVars>
      </dgm:prSet>
      <dgm:spPr/>
      <dgm:t>
        <a:bodyPr/>
        <a:lstStyle>
          <a:extLst/>
        </a:lstStyle>
        <a:p>
          <a:endParaRPr lang="es-ES"/>
        </a:p>
      </dgm:t>
    </dgm:pt>
    <dgm:pt modelId="{AEA9E5FD-8F48-4CA8-8487-C530B0C74333}" type="pres">
      <dgm:prSet presAssocID="{ECBD6B98-1CBE-4BAA-AB77-4873C9DB1799}" presName="negativeSpace" presStyleCnt="0"/>
      <dgm:spPr/>
      <dgm:t>
        <a:bodyPr/>
        <a:lstStyle>
          <a:extLst/>
        </a:lstStyle>
        <a:p>
          <a:endParaRPr lang="es-ES"/>
        </a:p>
      </dgm:t>
    </dgm:pt>
    <dgm:pt modelId="{56015E43-931D-4CAD-85C0-E9EB84437182}" type="pres">
      <dgm:prSet presAssocID="{ECBD6B98-1CBE-4BAA-AB77-4873C9DB1799}" presName="childText" presStyleLbl="alignAcc1" presStyleIdx="4" presStyleCnt="6">
        <dgm:presLayoutVars>
          <dgm:bulletEnabled val="1"/>
        </dgm:presLayoutVars>
      </dgm:prSet>
      <dgm:spPr>
        <a:ln>
          <a:noFill/>
        </a:ln>
      </dgm:spPr>
      <dgm:t>
        <a:bodyPr/>
        <a:lstStyle>
          <a:extLst/>
        </a:lstStyle>
        <a:p>
          <a:endParaRPr lang="es-ES"/>
        </a:p>
      </dgm:t>
    </dgm:pt>
    <dgm:pt modelId="{85E5AA17-017A-4B64-B25E-67175DED22A7}" type="pres">
      <dgm:prSet presAssocID="{CF18F627-55D0-4D75-84BC-9F6776290819}" presName="spaceBetweenRectangles" presStyleCnt="0"/>
      <dgm:spPr/>
    </dgm:pt>
    <dgm:pt modelId="{0000C866-08DA-42F0-8D07-2B4EEDBA8D94}" type="pres">
      <dgm:prSet presAssocID="{8267FC87-CD2B-4821-80D3-258954A7D6D2}" presName="parentLin" presStyleCnt="0"/>
      <dgm:spPr/>
    </dgm:pt>
    <dgm:pt modelId="{636BF8D5-4858-4E0B-A549-8C71F164E845}" type="pres">
      <dgm:prSet presAssocID="{8267FC87-CD2B-4821-80D3-258954A7D6D2}" presName="parentLeftMargin" presStyleLbl="node1" presStyleIdx="4" presStyleCnt="6"/>
      <dgm:spPr/>
      <dgm:t>
        <a:bodyPr/>
        <a:lstStyle/>
        <a:p>
          <a:endParaRPr lang="es-ES"/>
        </a:p>
      </dgm:t>
    </dgm:pt>
    <dgm:pt modelId="{27675930-FC28-42AA-BFDD-1EE48434B6AB}" type="pres">
      <dgm:prSet presAssocID="{8267FC87-CD2B-4821-80D3-258954A7D6D2}" presName="parentText" presStyleLbl="node1" presStyleIdx="5" presStyleCnt="6" custScaleX="120631">
        <dgm:presLayoutVars>
          <dgm:chMax val="0"/>
          <dgm:bulletEnabled val="1"/>
        </dgm:presLayoutVars>
      </dgm:prSet>
      <dgm:spPr/>
      <dgm:t>
        <a:bodyPr/>
        <a:lstStyle/>
        <a:p>
          <a:endParaRPr lang="es-ES"/>
        </a:p>
      </dgm:t>
    </dgm:pt>
    <dgm:pt modelId="{D905D6BD-8BD2-41E0-9CA0-9C8A3BAD910C}" type="pres">
      <dgm:prSet presAssocID="{8267FC87-CD2B-4821-80D3-258954A7D6D2}" presName="negativeSpace" presStyleCnt="0"/>
      <dgm:spPr/>
    </dgm:pt>
    <dgm:pt modelId="{754A2CD2-E77B-4AB6-BB9B-AFB02D5B2250}" type="pres">
      <dgm:prSet presAssocID="{8267FC87-CD2B-4821-80D3-258954A7D6D2}" presName="childText" presStyleLbl="alignAcc1" presStyleIdx="5" presStyleCnt="6">
        <dgm:presLayoutVars>
          <dgm:bulletEnabled val="1"/>
        </dgm:presLayoutVars>
      </dgm:prSet>
      <dgm:spPr/>
    </dgm:pt>
  </dgm:ptLst>
  <dgm:cxnLst>
    <dgm:cxn modelId="{1E2C6EA0-01B3-42E8-8815-9ED4C9EF3923}" type="presOf" srcId="{8267FC87-CD2B-4821-80D3-258954A7D6D2}" destId="{636BF8D5-4858-4E0B-A549-8C71F164E845}" srcOrd="0" destOrd="0" presId="urn:microsoft.com/office/officeart/2005/8/layout/list1#1"/>
    <dgm:cxn modelId="{C6E9D5A8-F82A-4864-BECF-5158998EC846}" type="presOf" srcId="{8267FC87-CD2B-4821-80D3-258954A7D6D2}" destId="{27675930-FC28-42AA-BFDD-1EE48434B6AB}" srcOrd="1" destOrd="0" presId="urn:microsoft.com/office/officeart/2005/8/layout/list1#1"/>
    <dgm:cxn modelId="{8C1A898F-1E9B-41C0-B2FF-D2932BA3C61D}" type="presOf" srcId="{F50BDB3E-817D-4A89-9D71-D9E0B029567B}" destId="{2CFD44AC-C5B0-407B-B2EE-07415AFE4DC4}" srcOrd="1" destOrd="0" presId="urn:microsoft.com/office/officeart/2005/8/layout/list1#1"/>
    <dgm:cxn modelId="{1D9E4DA1-94F3-4E9A-8F94-D303A3E4954B}" type="presOf" srcId="{787546C1-DD5C-4D6E-BFDD-D95A52E781AD}" destId="{F4F466C7-208D-4B4A-A865-9D82D8E9F892}" srcOrd="0" destOrd="0" presId="urn:microsoft.com/office/officeart/2005/8/layout/list1#1"/>
    <dgm:cxn modelId="{76B328BA-4BEE-43EA-896F-13B4B310CDB5}" type="presOf" srcId="{AC5265C1-0BAB-4984-A634-E4518A8EC253}" destId="{12E5634D-BCAA-48AB-BADB-754A15E9B7AC}" srcOrd="1" destOrd="0" presId="urn:microsoft.com/office/officeart/2005/8/layout/list1#1"/>
    <dgm:cxn modelId="{D313896D-A802-41F1-AC73-7861A0B5CB03}" type="presOf" srcId="{63A380E7-1063-48EA-8FCA-F893C682D957}" destId="{528FB76A-6F65-43A7-AB00-25C42900AC15}" srcOrd="1" destOrd="0" presId="urn:microsoft.com/office/officeart/2005/8/layout/list1#1"/>
    <dgm:cxn modelId="{7BE48F06-505A-4F51-BA61-409D1FF34502}" srcId="{8554BDF9-8515-4677-9942-0171F000F8EB}" destId="{ECBD6B98-1CBE-4BAA-AB77-4873C9DB1799}" srcOrd="4" destOrd="0" parTransId="{A8E7F406-AFD8-48D2-8D82-E8A1F17391BF}" sibTransId="{CF18F627-55D0-4D75-84BC-9F6776290819}"/>
    <dgm:cxn modelId="{579A338B-B5D8-4240-8867-8564B0DC96F3}" srcId="{8554BDF9-8515-4677-9942-0171F000F8EB}" destId="{AC5265C1-0BAB-4984-A634-E4518A8EC253}" srcOrd="1" destOrd="0" parTransId="{26A0947C-B518-417C-9D68-EC422DC1E3A5}" sibTransId="{E68E8117-B3CB-464C-9711-4DBE8BF88216}"/>
    <dgm:cxn modelId="{1BAF750E-C72C-4661-AABA-C41741AB03F3}" type="presOf" srcId="{ECBD6B98-1CBE-4BAA-AB77-4873C9DB1799}" destId="{CA895514-6C23-43E3-A15C-728A9EC10843}" srcOrd="0" destOrd="0" presId="urn:microsoft.com/office/officeart/2005/8/layout/list1#1"/>
    <dgm:cxn modelId="{619FC155-4168-4BAB-9F0E-A99A59783928}" srcId="{8554BDF9-8515-4677-9942-0171F000F8EB}" destId="{8267FC87-CD2B-4821-80D3-258954A7D6D2}" srcOrd="5" destOrd="0" parTransId="{75C32C4B-B918-484A-9660-610FBA8BF47C}" sibTransId="{2557AF3C-A19F-4E68-9368-693D2F3C0AAD}"/>
    <dgm:cxn modelId="{A045104B-70CA-42EC-BE1F-933B20FE0C6C}" type="presOf" srcId="{8554BDF9-8515-4677-9942-0171F000F8EB}" destId="{9D58511D-D18C-46E6-ADFB-6CDE1389D37F}" srcOrd="0" destOrd="0" presId="urn:microsoft.com/office/officeart/2005/8/layout/list1#1"/>
    <dgm:cxn modelId="{2EFC50D2-290E-462B-B7B8-30840FE76111}" type="presOf" srcId="{AC5265C1-0BAB-4984-A634-E4518A8EC253}" destId="{06B5F591-72E0-4CFF-9799-36D4050BD51D}" srcOrd="0" destOrd="0" presId="urn:microsoft.com/office/officeart/2005/8/layout/list1#1"/>
    <dgm:cxn modelId="{C8337040-5AA3-4063-9EB1-EC0C014CD42C}" type="presOf" srcId="{63A380E7-1063-48EA-8FCA-F893C682D957}" destId="{FF279A3D-8F09-489A-9C97-D51DECD4CE9B}" srcOrd="0" destOrd="0" presId="urn:microsoft.com/office/officeart/2005/8/layout/list1#1"/>
    <dgm:cxn modelId="{1F960D66-30BB-43A5-978D-4586E0D1EE4B}" type="presOf" srcId="{787546C1-DD5C-4D6E-BFDD-D95A52E781AD}" destId="{8BC4E78D-0D98-4ED2-B23A-71FEC19A6436}" srcOrd="1" destOrd="0" presId="urn:microsoft.com/office/officeart/2005/8/layout/list1#1"/>
    <dgm:cxn modelId="{ADBD4A98-FF11-4FD5-8BD1-8015621DF0A6}" type="presOf" srcId="{F50BDB3E-817D-4A89-9D71-D9E0B029567B}" destId="{63AA2D3F-331D-492F-82D5-8A2B6C78BAAD}" srcOrd="0" destOrd="0" presId="urn:microsoft.com/office/officeart/2005/8/layout/list1#1"/>
    <dgm:cxn modelId="{EB840018-7C6C-436F-9A99-D7C18044C3B3}" type="presOf" srcId="{ECBD6B98-1CBE-4BAA-AB77-4873C9DB1799}" destId="{D2A5797B-20EE-4298-BA50-C968CEE241D4}" srcOrd="1" destOrd="0" presId="urn:microsoft.com/office/officeart/2005/8/layout/list1#1"/>
    <dgm:cxn modelId="{E8EF61B1-515C-44F0-9393-3A960B69FA7A}" srcId="{8554BDF9-8515-4677-9942-0171F000F8EB}" destId="{F50BDB3E-817D-4A89-9D71-D9E0B029567B}" srcOrd="3" destOrd="0" parTransId="{DE0B39BA-A6F3-455E-8022-365CCF701DB7}" sibTransId="{25F4C625-3E51-442C-BBB8-3FA715271B27}"/>
    <dgm:cxn modelId="{EC49E129-346F-4AB2-AE66-934A3DAFF620}" srcId="{8554BDF9-8515-4677-9942-0171F000F8EB}" destId="{63A380E7-1063-48EA-8FCA-F893C682D957}" srcOrd="2" destOrd="0" parTransId="{4061EB83-82B8-48C8-8932-D2E3566FE2CB}" sibTransId="{AF278779-A2AB-4161-B49B-A1B027C859B1}"/>
    <dgm:cxn modelId="{DFAEFA4C-B3B0-4C4E-BCD8-BFB53D07C5D0}" srcId="{8554BDF9-8515-4677-9942-0171F000F8EB}" destId="{787546C1-DD5C-4D6E-BFDD-D95A52E781AD}" srcOrd="0" destOrd="0" parTransId="{88942913-D2BB-4DEB-B0E7-EA2B7A6CD360}" sibTransId="{579A9A07-8770-4AC1-9705-76E19F87D269}"/>
    <dgm:cxn modelId="{58F38F21-C1AF-4887-BDD2-67C958EBE112}" type="presParOf" srcId="{9D58511D-D18C-46E6-ADFB-6CDE1389D37F}" destId="{29EC7F92-6143-4EC7-AD17-ECAF75C06DC8}" srcOrd="0" destOrd="0" presId="urn:microsoft.com/office/officeart/2005/8/layout/list1#1"/>
    <dgm:cxn modelId="{DADC3762-59A6-4495-AFB6-803C0EBF31CA}" type="presParOf" srcId="{29EC7F92-6143-4EC7-AD17-ECAF75C06DC8}" destId="{F4F466C7-208D-4B4A-A865-9D82D8E9F892}" srcOrd="0" destOrd="0" presId="urn:microsoft.com/office/officeart/2005/8/layout/list1#1"/>
    <dgm:cxn modelId="{E7F22966-B938-4F59-AB11-1D2F72D161F1}" type="presParOf" srcId="{29EC7F92-6143-4EC7-AD17-ECAF75C06DC8}" destId="{8BC4E78D-0D98-4ED2-B23A-71FEC19A6436}" srcOrd="1" destOrd="0" presId="urn:microsoft.com/office/officeart/2005/8/layout/list1#1"/>
    <dgm:cxn modelId="{0E1A0FFB-1EED-48FD-B1CB-377651126CF7}" type="presParOf" srcId="{9D58511D-D18C-46E6-ADFB-6CDE1389D37F}" destId="{129CDA7D-4C80-4698-AFD0-7208B5D9749E}" srcOrd="1" destOrd="0" presId="urn:microsoft.com/office/officeart/2005/8/layout/list1#1"/>
    <dgm:cxn modelId="{117F0026-306D-4897-A7AB-6DDC9E43155D}" type="presParOf" srcId="{9D58511D-D18C-46E6-ADFB-6CDE1389D37F}" destId="{EBA8CF1F-3B4A-4B6A-8877-CB03CDDAB1E9}" srcOrd="2" destOrd="0" presId="urn:microsoft.com/office/officeart/2005/8/layout/list1#1"/>
    <dgm:cxn modelId="{C4E8A731-E7BB-4636-9D5B-EAF648980059}" type="presParOf" srcId="{9D58511D-D18C-46E6-ADFB-6CDE1389D37F}" destId="{8BC0D01A-9D98-495C-93AA-A7D9631CDDAD}" srcOrd="3" destOrd="0" presId="urn:microsoft.com/office/officeart/2005/8/layout/list1#1"/>
    <dgm:cxn modelId="{E0D82ACD-E5C7-4695-918A-912DE8157AE9}" type="presParOf" srcId="{9D58511D-D18C-46E6-ADFB-6CDE1389D37F}" destId="{D4434ECF-2146-46AC-B62E-87AB389C995A}" srcOrd="4" destOrd="0" presId="urn:microsoft.com/office/officeart/2005/8/layout/list1#1"/>
    <dgm:cxn modelId="{453A7F02-5668-4708-8EE5-46CBD2E922C2}" type="presParOf" srcId="{D4434ECF-2146-46AC-B62E-87AB389C995A}" destId="{06B5F591-72E0-4CFF-9799-36D4050BD51D}" srcOrd="0" destOrd="0" presId="urn:microsoft.com/office/officeart/2005/8/layout/list1#1"/>
    <dgm:cxn modelId="{3633BE02-2672-4F2F-994D-1CFAA0A657D6}" type="presParOf" srcId="{D4434ECF-2146-46AC-B62E-87AB389C995A}" destId="{12E5634D-BCAA-48AB-BADB-754A15E9B7AC}" srcOrd="1" destOrd="0" presId="urn:microsoft.com/office/officeart/2005/8/layout/list1#1"/>
    <dgm:cxn modelId="{494F8D1A-4C0A-430B-B272-B3AE207CDCF1}" type="presParOf" srcId="{9D58511D-D18C-46E6-ADFB-6CDE1389D37F}" destId="{3DAA9763-50F6-4CC4-B6DA-0A4C45FFB361}" srcOrd="5" destOrd="0" presId="urn:microsoft.com/office/officeart/2005/8/layout/list1#1"/>
    <dgm:cxn modelId="{E3E8078B-B530-40B8-9908-372BDDFBAC7F}" type="presParOf" srcId="{9D58511D-D18C-46E6-ADFB-6CDE1389D37F}" destId="{51228DB3-E7D4-486B-A0C1-9A59D129891F}" srcOrd="6" destOrd="0" presId="urn:microsoft.com/office/officeart/2005/8/layout/list1#1"/>
    <dgm:cxn modelId="{CE7B7DFB-DB7E-4E84-B4F1-A1DBDFB8AF43}" type="presParOf" srcId="{9D58511D-D18C-46E6-ADFB-6CDE1389D37F}" destId="{ECC02425-44D1-4F4C-B5D6-13442CA71F2A}" srcOrd="7" destOrd="0" presId="urn:microsoft.com/office/officeart/2005/8/layout/list1#1"/>
    <dgm:cxn modelId="{4C21233E-6951-492E-B1E5-E5EF2C97A3BE}" type="presParOf" srcId="{9D58511D-D18C-46E6-ADFB-6CDE1389D37F}" destId="{1D8FAA98-B1EA-486D-B896-0B2D4694D858}" srcOrd="8" destOrd="0" presId="urn:microsoft.com/office/officeart/2005/8/layout/list1#1"/>
    <dgm:cxn modelId="{B11D9D29-5A73-4C0D-886C-1F699FF7362A}" type="presParOf" srcId="{1D8FAA98-B1EA-486D-B896-0B2D4694D858}" destId="{FF279A3D-8F09-489A-9C97-D51DECD4CE9B}" srcOrd="0" destOrd="0" presId="urn:microsoft.com/office/officeart/2005/8/layout/list1#1"/>
    <dgm:cxn modelId="{D9C99D37-2354-4F07-9AA7-6922CF623CAD}" type="presParOf" srcId="{1D8FAA98-B1EA-486D-B896-0B2D4694D858}" destId="{528FB76A-6F65-43A7-AB00-25C42900AC15}" srcOrd="1" destOrd="0" presId="urn:microsoft.com/office/officeart/2005/8/layout/list1#1"/>
    <dgm:cxn modelId="{AC7F9262-0A88-4E94-8B73-3BC476F5095B}" type="presParOf" srcId="{9D58511D-D18C-46E6-ADFB-6CDE1389D37F}" destId="{4F8A3840-76B8-408C-9339-501ECA4361A2}" srcOrd="9" destOrd="0" presId="urn:microsoft.com/office/officeart/2005/8/layout/list1#1"/>
    <dgm:cxn modelId="{D42B1B21-5FD0-40F1-A5CE-414EF6F30283}" type="presParOf" srcId="{9D58511D-D18C-46E6-ADFB-6CDE1389D37F}" destId="{75C2521B-CE7C-4743-8F5E-4346153D7D6E}" srcOrd="10" destOrd="0" presId="urn:microsoft.com/office/officeart/2005/8/layout/list1#1"/>
    <dgm:cxn modelId="{1F0C0110-43BE-463D-B883-5F6EC768C456}" type="presParOf" srcId="{9D58511D-D18C-46E6-ADFB-6CDE1389D37F}" destId="{E246FCBA-C277-4A00-BBEF-E40CB9042606}" srcOrd="11" destOrd="0" presId="urn:microsoft.com/office/officeart/2005/8/layout/list1#1"/>
    <dgm:cxn modelId="{1C1C1D40-CA92-42B9-BFAE-28CD99A44D41}" type="presParOf" srcId="{9D58511D-D18C-46E6-ADFB-6CDE1389D37F}" destId="{98CD7476-6A48-4BD0-A0B1-E79081300878}" srcOrd="12" destOrd="0" presId="urn:microsoft.com/office/officeart/2005/8/layout/list1#1"/>
    <dgm:cxn modelId="{4D4D46A3-085A-4BE3-B57F-9A2D7D509B49}" type="presParOf" srcId="{98CD7476-6A48-4BD0-A0B1-E79081300878}" destId="{63AA2D3F-331D-492F-82D5-8A2B6C78BAAD}" srcOrd="0" destOrd="0" presId="urn:microsoft.com/office/officeart/2005/8/layout/list1#1"/>
    <dgm:cxn modelId="{1512C15B-9D2F-437F-B2E2-B34C40156561}" type="presParOf" srcId="{98CD7476-6A48-4BD0-A0B1-E79081300878}" destId="{2CFD44AC-C5B0-407B-B2EE-07415AFE4DC4}" srcOrd="1" destOrd="0" presId="urn:microsoft.com/office/officeart/2005/8/layout/list1#1"/>
    <dgm:cxn modelId="{3D942A01-82D7-44FF-A778-F0CF3334B676}" type="presParOf" srcId="{9D58511D-D18C-46E6-ADFB-6CDE1389D37F}" destId="{E27A153A-8ADD-4646-B3A3-509A74CD0695}" srcOrd="13" destOrd="0" presId="urn:microsoft.com/office/officeart/2005/8/layout/list1#1"/>
    <dgm:cxn modelId="{A42D74F1-587B-4CCC-A643-E1D5BA96F0EA}" type="presParOf" srcId="{9D58511D-D18C-46E6-ADFB-6CDE1389D37F}" destId="{2DB5D132-AB90-49A4-A479-F0988A86E33E}" srcOrd="14" destOrd="0" presId="urn:microsoft.com/office/officeart/2005/8/layout/list1#1"/>
    <dgm:cxn modelId="{5783C852-9201-438C-A833-9F29205584EB}" type="presParOf" srcId="{9D58511D-D18C-46E6-ADFB-6CDE1389D37F}" destId="{A5E75685-2820-438A-88AF-159553A570AE}" srcOrd="15" destOrd="0" presId="urn:microsoft.com/office/officeart/2005/8/layout/list1#1"/>
    <dgm:cxn modelId="{CCDE5064-ACC1-4A08-AFD3-9E63FF6474D7}" type="presParOf" srcId="{9D58511D-D18C-46E6-ADFB-6CDE1389D37F}" destId="{3936D63D-3BB5-4099-A097-CE176EB2ABE2}" srcOrd="16" destOrd="0" presId="urn:microsoft.com/office/officeart/2005/8/layout/list1#1"/>
    <dgm:cxn modelId="{E576CB23-7F09-423D-99FE-DBF6A63CADD7}" type="presParOf" srcId="{3936D63D-3BB5-4099-A097-CE176EB2ABE2}" destId="{CA895514-6C23-43E3-A15C-728A9EC10843}" srcOrd="0" destOrd="0" presId="urn:microsoft.com/office/officeart/2005/8/layout/list1#1"/>
    <dgm:cxn modelId="{AE58AA66-CF5C-424D-8B98-EDB2F614DC7A}" type="presParOf" srcId="{3936D63D-3BB5-4099-A097-CE176EB2ABE2}" destId="{D2A5797B-20EE-4298-BA50-C968CEE241D4}" srcOrd="1" destOrd="0" presId="urn:microsoft.com/office/officeart/2005/8/layout/list1#1"/>
    <dgm:cxn modelId="{FBC3D618-2024-4257-B432-280BE2DE600E}" type="presParOf" srcId="{9D58511D-D18C-46E6-ADFB-6CDE1389D37F}" destId="{AEA9E5FD-8F48-4CA8-8487-C530B0C74333}" srcOrd="17" destOrd="0" presId="urn:microsoft.com/office/officeart/2005/8/layout/list1#1"/>
    <dgm:cxn modelId="{341024FC-9245-40AE-9171-0836E2F667E4}" type="presParOf" srcId="{9D58511D-D18C-46E6-ADFB-6CDE1389D37F}" destId="{56015E43-931D-4CAD-85C0-E9EB84437182}" srcOrd="18" destOrd="0" presId="urn:microsoft.com/office/officeart/2005/8/layout/list1#1"/>
    <dgm:cxn modelId="{C6933A29-F82E-48A9-AC6A-D304EB093A7F}" type="presParOf" srcId="{9D58511D-D18C-46E6-ADFB-6CDE1389D37F}" destId="{85E5AA17-017A-4B64-B25E-67175DED22A7}" srcOrd="19" destOrd="0" presId="urn:microsoft.com/office/officeart/2005/8/layout/list1#1"/>
    <dgm:cxn modelId="{B8C2A65E-8EDC-4348-95F8-2C18CB014F49}" type="presParOf" srcId="{9D58511D-D18C-46E6-ADFB-6CDE1389D37F}" destId="{0000C866-08DA-42F0-8D07-2B4EEDBA8D94}" srcOrd="20" destOrd="0" presId="urn:microsoft.com/office/officeart/2005/8/layout/list1#1"/>
    <dgm:cxn modelId="{0DF57C53-2AB4-4ACB-9087-F9DBDC192CD5}" type="presParOf" srcId="{0000C866-08DA-42F0-8D07-2B4EEDBA8D94}" destId="{636BF8D5-4858-4E0B-A549-8C71F164E845}" srcOrd="0" destOrd="0" presId="urn:microsoft.com/office/officeart/2005/8/layout/list1#1"/>
    <dgm:cxn modelId="{99F1659A-576A-49D2-98EC-DD5271D97073}" type="presParOf" srcId="{0000C866-08DA-42F0-8D07-2B4EEDBA8D94}" destId="{27675930-FC28-42AA-BFDD-1EE48434B6AB}" srcOrd="1" destOrd="0" presId="urn:microsoft.com/office/officeart/2005/8/layout/list1#1"/>
    <dgm:cxn modelId="{33B44599-F2F5-4B18-B93B-283D6F3212AC}" type="presParOf" srcId="{9D58511D-D18C-46E6-ADFB-6CDE1389D37F}" destId="{D905D6BD-8BD2-41E0-9CA0-9C8A3BAD910C}" srcOrd="21" destOrd="0" presId="urn:microsoft.com/office/officeart/2005/8/layout/list1#1"/>
    <dgm:cxn modelId="{0FA9B7A1-375F-4D66-B8CC-5F7454220C69}" type="presParOf" srcId="{9D58511D-D18C-46E6-ADFB-6CDE1389D37F}" destId="{754A2CD2-E77B-4AB6-BB9B-AFB02D5B2250}" srcOrd="22" destOrd="0" presId="urn:microsoft.com/office/officeart/2005/8/layout/list1#1"/>
  </dgm:cxnLst>
  <dgm:bg/>
  <dgm:whole/>
</dgm:dataModel>
</file>

<file path=ppt/diagrams/data2.xml><?xml version="1.0" encoding="utf-8"?>
<dgm:dataModel xmlns:dgm="http://schemas.openxmlformats.org/drawingml/2006/diagram" xmlns:a="http://schemas.openxmlformats.org/drawingml/2006/main">
  <dgm:ptLst>
    <dgm:pt modelId="{8554BDF9-8515-4677-9942-0171F000F8EB}" type="doc">
      <dgm:prSet loTypeId="urn:microsoft.com/office/officeart/2005/8/layout/list1#1" loCatId="list" qsTypeId="urn:microsoft.com/office/officeart/2005/8/quickstyle/simple2#1" qsCatId="simple" csTypeId="urn:microsoft.com/office/officeart/2005/8/colors/colorful1" csCatId="colorful" phldr="1"/>
      <dgm:spPr/>
      <dgm:t>
        <a:bodyPr/>
        <a:lstStyle>
          <a:extLst/>
        </a:lstStyle>
        <a:p>
          <a:endParaRPr lang="es-ES"/>
        </a:p>
      </dgm:t>
    </dgm:pt>
    <dgm:pt modelId="{787546C1-DD5C-4D6E-BFDD-D95A52E781AD}">
      <dgm:prSet phldrT="[Text]"/>
      <dgm:spPr/>
      <dgm:t>
        <a:bodyPr/>
        <a:lstStyle>
          <a:extLst/>
        </a:lstStyle>
        <a:p>
          <a:r>
            <a:rPr lang="es-ES" dirty="0" smtClean="0"/>
            <a:t>Cheque Cruzado</a:t>
          </a:r>
          <a:endParaRPr lang="es-ES" dirty="0"/>
        </a:p>
      </dgm:t>
    </dgm:pt>
    <dgm:pt modelId="{88942913-D2BB-4DEB-B0E7-EA2B7A6CD360}" type="parTrans" cxnId="{DFAEFA4C-B3B0-4C4E-BCD8-BFB53D07C5D0}">
      <dgm:prSet/>
      <dgm:spPr/>
      <dgm:t>
        <a:bodyPr/>
        <a:lstStyle>
          <a:extLst/>
        </a:lstStyle>
        <a:p>
          <a:endParaRPr lang="es-ES"/>
        </a:p>
      </dgm:t>
    </dgm:pt>
    <dgm:pt modelId="{579A9A07-8770-4AC1-9705-76E19F87D269}" type="sibTrans" cxnId="{DFAEFA4C-B3B0-4C4E-BCD8-BFB53D07C5D0}">
      <dgm:prSet/>
      <dgm:spPr/>
      <dgm:t>
        <a:bodyPr/>
        <a:lstStyle>
          <a:extLst/>
        </a:lstStyle>
        <a:p>
          <a:endParaRPr lang="es-ES"/>
        </a:p>
      </dgm:t>
    </dgm:pt>
    <dgm:pt modelId="{AC5265C1-0BAB-4984-A634-E4518A8EC253}">
      <dgm:prSet phldrT="[Text]"/>
      <dgm:spPr/>
      <dgm:t>
        <a:bodyPr/>
        <a:lstStyle>
          <a:extLst/>
        </a:lstStyle>
        <a:p>
          <a:r>
            <a:rPr lang="es-ES" dirty="0" smtClean="0"/>
            <a:t>Cheque certificado</a:t>
          </a:r>
          <a:endParaRPr lang="es-ES" dirty="0"/>
        </a:p>
      </dgm:t>
    </dgm:pt>
    <dgm:pt modelId="{26A0947C-B518-417C-9D68-EC422DC1E3A5}" type="parTrans" cxnId="{579A338B-B5D8-4240-8867-8564B0DC96F3}">
      <dgm:prSet/>
      <dgm:spPr/>
      <dgm:t>
        <a:bodyPr/>
        <a:lstStyle>
          <a:extLst/>
        </a:lstStyle>
        <a:p>
          <a:endParaRPr lang="es-ES"/>
        </a:p>
      </dgm:t>
    </dgm:pt>
    <dgm:pt modelId="{E68E8117-B3CB-464C-9711-4DBE8BF88216}" type="sibTrans" cxnId="{579A338B-B5D8-4240-8867-8564B0DC96F3}">
      <dgm:prSet/>
      <dgm:spPr/>
      <dgm:t>
        <a:bodyPr/>
        <a:lstStyle>
          <a:extLst/>
        </a:lstStyle>
        <a:p>
          <a:endParaRPr lang="es-ES"/>
        </a:p>
      </dgm:t>
    </dgm:pt>
    <dgm:pt modelId="{F50BDB3E-817D-4A89-9D71-D9E0B029567B}">
      <dgm:prSet phldrT="[Text]"/>
      <dgm:spPr/>
      <dgm:t>
        <a:bodyPr/>
        <a:lstStyle>
          <a:extLst/>
        </a:lstStyle>
        <a:p>
          <a:r>
            <a:rPr lang="es-ES" dirty="0" smtClean="0"/>
            <a:t>Cheque Viajero</a:t>
          </a:r>
          <a:endParaRPr lang="es-ES" dirty="0"/>
        </a:p>
      </dgm:t>
    </dgm:pt>
    <dgm:pt modelId="{DE0B39BA-A6F3-455E-8022-365CCF701DB7}" type="parTrans" cxnId="{E8EF61B1-515C-44F0-9393-3A960B69FA7A}">
      <dgm:prSet/>
      <dgm:spPr/>
      <dgm:t>
        <a:bodyPr/>
        <a:lstStyle>
          <a:extLst/>
        </a:lstStyle>
        <a:p>
          <a:endParaRPr lang="es-ES"/>
        </a:p>
      </dgm:t>
    </dgm:pt>
    <dgm:pt modelId="{25F4C625-3E51-442C-BBB8-3FA715271B27}" type="sibTrans" cxnId="{E8EF61B1-515C-44F0-9393-3A960B69FA7A}">
      <dgm:prSet/>
      <dgm:spPr/>
      <dgm:t>
        <a:bodyPr/>
        <a:lstStyle>
          <a:extLst/>
        </a:lstStyle>
        <a:p>
          <a:endParaRPr lang="es-ES"/>
        </a:p>
      </dgm:t>
    </dgm:pt>
    <dgm:pt modelId="{ECBD6B98-1CBE-4BAA-AB77-4873C9DB1799}">
      <dgm:prSet phldrT="[Text]"/>
      <dgm:spPr>
        <a:solidFill>
          <a:schemeClr val="accent6"/>
        </a:solidFill>
      </dgm:spPr>
      <dgm:t>
        <a:bodyPr/>
        <a:lstStyle>
          <a:extLst/>
        </a:lstStyle>
        <a:p>
          <a:r>
            <a:rPr lang="es-ES" dirty="0" smtClean="0"/>
            <a:t>Cheque fiscal</a:t>
          </a:r>
          <a:endParaRPr lang="es-ES" dirty="0"/>
        </a:p>
      </dgm:t>
    </dgm:pt>
    <dgm:pt modelId="{A8E7F406-AFD8-48D2-8D82-E8A1F17391BF}" type="parTrans" cxnId="{7BE48F06-505A-4F51-BA61-409D1FF34502}">
      <dgm:prSet/>
      <dgm:spPr/>
      <dgm:t>
        <a:bodyPr/>
        <a:lstStyle>
          <a:extLst/>
        </a:lstStyle>
        <a:p>
          <a:endParaRPr lang="es-ES"/>
        </a:p>
      </dgm:t>
    </dgm:pt>
    <dgm:pt modelId="{CF18F627-55D0-4D75-84BC-9F6776290819}" type="sibTrans" cxnId="{7BE48F06-505A-4F51-BA61-409D1FF34502}">
      <dgm:prSet/>
      <dgm:spPr/>
      <dgm:t>
        <a:bodyPr/>
        <a:lstStyle>
          <a:extLst/>
        </a:lstStyle>
        <a:p>
          <a:endParaRPr lang="es-ES"/>
        </a:p>
      </dgm:t>
    </dgm:pt>
    <dgm:pt modelId="{63A380E7-1063-48EA-8FCA-F893C682D957}">
      <dgm:prSet phldrT="[Text]"/>
      <dgm:spPr/>
      <dgm:t>
        <a:bodyPr/>
        <a:lstStyle>
          <a:extLst/>
        </a:lstStyle>
        <a:p>
          <a:r>
            <a:rPr lang="es-ES" dirty="0" smtClean="0"/>
            <a:t>Cheque de Gerencia</a:t>
          </a:r>
          <a:endParaRPr lang="es-ES" dirty="0"/>
        </a:p>
      </dgm:t>
    </dgm:pt>
    <dgm:pt modelId="{4061EB83-82B8-48C8-8932-D2E3566FE2CB}" type="parTrans" cxnId="{EC49E129-346F-4AB2-AE66-934A3DAFF620}">
      <dgm:prSet/>
      <dgm:spPr/>
      <dgm:t>
        <a:bodyPr/>
        <a:lstStyle/>
        <a:p>
          <a:endParaRPr lang="es-ES"/>
        </a:p>
      </dgm:t>
    </dgm:pt>
    <dgm:pt modelId="{AF278779-A2AB-4161-B49B-A1B027C859B1}" type="sibTrans" cxnId="{EC49E129-346F-4AB2-AE66-934A3DAFF620}">
      <dgm:prSet/>
      <dgm:spPr/>
      <dgm:t>
        <a:bodyPr/>
        <a:lstStyle/>
        <a:p>
          <a:endParaRPr lang="es-ES"/>
        </a:p>
      </dgm:t>
    </dgm:pt>
    <dgm:pt modelId="{0C68A9BC-1B83-47AB-BE98-FEA51D208BE6}">
      <dgm:prSet phldrT="[Text]"/>
      <dgm:spPr/>
      <dgm:t>
        <a:bodyPr/>
        <a:lstStyle>
          <a:extLst/>
        </a:lstStyle>
        <a:p>
          <a:r>
            <a:rPr lang="es-ES" dirty="0" smtClean="0"/>
            <a:t>Para abono en cuenta</a:t>
          </a:r>
          <a:endParaRPr lang="es-ES" dirty="0"/>
        </a:p>
      </dgm:t>
    </dgm:pt>
    <dgm:pt modelId="{D392E6EA-38EE-459B-B5E7-ADDF0A168D07}" type="parTrans" cxnId="{EFED5ABB-7581-4E9D-901C-94A8CFDF01DB}">
      <dgm:prSet/>
      <dgm:spPr/>
      <dgm:t>
        <a:bodyPr/>
        <a:lstStyle/>
        <a:p>
          <a:endParaRPr lang="es-ES"/>
        </a:p>
      </dgm:t>
    </dgm:pt>
    <dgm:pt modelId="{B90BA432-5C38-434D-96AC-136F24C88E8D}" type="sibTrans" cxnId="{EFED5ABB-7581-4E9D-901C-94A8CFDF01DB}">
      <dgm:prSet/>
      <dgm:spPr/>
      <dgm:t>
        <a:bodyPr/>
        <a:lstStyle/>
        <a:p>
          <a:endParaRPr lang="es-ES"/>
        </a:p>
      </dgm:t>
    </dgm:pt>
    <dgm:pt modelId="{9D58511D-D18C-46E6-ADFB-6CDE1389D37F}" type="pres">
      <dgm:prSet presAssocID="{8554BDF9-8515-4677-9942-0171F000F8EB}" presName="linear" presStyleCnt="0">
        <dgm:presLayoutVars>
          <dgm:dir/>
          <dgm:animLvl val="lvl"/>
          <dgm:resizeHandles val="exact"/>
        </dgm:presLayoutVars>
      </dgm:prSet>
      <dgm:spPr/>
      <dgm:t>
        <a:bodyPr/>
        <a:lstStyle>
          <a:extLst/>
        </a:lstStyle>
        <a:p>
          <a:endParaRPr lang="es-ES"/>
        </a:p>
      </dgm:t>
    </dgm:pt>
    <dgm:pt modelId="{29EC7F92-6143-4EC7-AD17-ECAF75C06DC8}" type="pres">
      <dgm:prSet presAssocID="{787546C1-DD5C-4D6E-BFDD-D95A52E781AD}" presName="parentLin" presStyleCnt="0"/>
      <dgm:spPr/>
      <dgm:t>
        <a:bodyPr/>
        <a:lstStyle>
          <a:extLst/>
        </a:lstStyle>
        <a:p>
          <a:endParaRPr lang="es-ES"/>
        </a:p>
      </dgm:t>
    </dgm:pt>
    <dgm:pt modelId="{F4F466C7-208D-4B4A-A865-9D82D8E9F892}" type="pres">
      <dgm:prSet presAssocID="{787546C1-DD5C-4D6E-BFDD-D95A52E781AD}" presName="parentLeftMargin" presStyleLbl="node1" presStyleIdx="0" presStyleCnt="6"/>
      <dgm:spPr/>
      <dgm:t>
        <a:bodyPr/>
        <a:lstStyle>
          <a:extLst/>
        </a:lstStyle>
        <a:p>
          <a:endParaRPr lang="es-ES"/>
        </a:p>
      </dgm:t>
    </dgm:pt>
    <dgm:pt modelId="{8BC4E78D-0D98-4ED2-B23A-71FEC19A6436}" type="pres">
      <dgm:prSet presAssocID="{787546C1-DD5C-4D6E-BFDD-D95A52E781AD}" presName="parentText" presStyleLbl="node1" presStyleIdx="0" presStyleCnt="6" custScaleX="115633" custLinFactNeighborX="9276" custLinFactNeighborY="-4638">
        <dgm:presLayoutVars>
          <dgm:chMax val="0"/>
          <dgm:bulletEnabled val="1"/>
        </dgm:presLayoutVars>
      </dgm:prSet>
      <dgm:spPr/>
      <dgm:t>
        <a:bodyPr/>
        <a:lstStyle>
          <a:extLst/>
        </a:lstStyle>
        <a:p>
          <a:endParaRPr lang="es-ES"/>
        </a:p>
      </dgm:t>
    </dgm:pt>
    <dgm:pt modelId="{129CDA7D-4C80-4698-AFD0-7208B5D9749E}" type="pres">
      <dgm:prSet presAssocID="{787546C1-DD5C-4D6E-BFDD-D95A52E781AD}" presName="negativeSpace" presStyleCnt="0"/>
      <dgm:spPr/>
      <dgm:t>
        <a:bodyPr/>
        <a:lstStyle>
          <a:extLst/>
        </a:lstStyle>
        <a:p>
          <a:endParaRPr lang="es-ES"/>
        </a:p>
      </dgm:t>
    </dgm:pt>
    <dgm:pt modelId="{EBA8CF1F-3B4A-4B6A-8877-CB03CDDAB1E9}" type="pres">
      <dgm:prSet presAssocID="{787546C1-DD5C-4D6E-BFDD-D95A52E781AD}" presName="childText" presStyleLbl="alignAcc1" presStyleIdx="0" presStyleCnt="6">
        <dgm:presLayoutVars>
          <dgm:bulletEnabled val="1"/>
        </dgm:presLayoutVars>
      </dgm:prSet>
      <dgm:spPr>
        <a:ln>
          <a:noFill/>
        </a:ln>
      </dgm:spPr>
      <dgm:t>
        <a:bodyPr/>
        <a:lstStyle>
          <a:extLst/>
        </a:lstStyle>
        <a:p>
          <a:endParaRPr lang="es-ES"/>
        </a:p>
      </dgm:t>
    </dgm:pt>
    <dgm:pt modelId="{8BC0D01A-9D98-495C-93AA-A7D9631CDDAD}" type="pres">
      <dgm:prSet presAssocID="{579A9A07-8770-4AC1-9705-76E19F87D269}" presName="spaceBetweenRectangles" presStyleCnt="0"/>
      <dgm:spPr/>
      <dgm:t>
        <a:bodyPr/>
        <a:lstStyle>
          <a:extLst/>
        </a:lstStyle>
        <a:p>
          <a:endParaRPr lang="es-ES"/>
        </a:p>
      </dgm:t>
    </dgm:pt>
    <dgm:pt modelId="{54713C46-12D5-43CC-9FE5-0C1264F2E9B3}" type="pres">
      <dgm:prSet presAssocID="{0C68A9BC-1B83-47AB-BE98-FEA51D208BE6}" presName="parentLin" presStyleCnt="0"/>
      <dgm:spPr/>
    </dgm:pt>
    <dgm:pt modelId="{7C4E9921-4515-4D1A-8C38-BE58BCD94D38}" type="pres">
      <dgm:prSet presAssocID="{0C68A9BC-1B83-47AB-BE98-FEA51D208BE6}" presName="parentLeftMargin" presStyleLbl="node1" presStyleIdx="0" presStyleCnt="6"/>
      <dgm:spPr/>
      <dgm:t>
        <a:bodyPr/>
        <a:lstStyle/>
        <a:p>
          <a:endParaRPr lang="es-ES"/>
        </a:p>
      </dgm:t>
    </dgm:pt>
    <dgm:pt modelId="{975952EA-6B20-4C68-A17F-D3D171B6801A}" type="pres">
      <dgm:prSet presAssocID="{0C68A9BC-1B83-47AB-BE98-FEA51D208BE6}" presName="parentText" presStyleLbl="node1" presStyleIdx="1" presStyleCnt="6" custScaleX="118473">
        <dgm:presLayoutVars>
          <dgm:chMax val="0"/>
          <dgm:bulletEnabled val="1"/>
        </dgm:presLayoutVars>
      </dgm:prSet>
      <dgm:spPr/>
      <dgm:t>
        <a:bodyPr/>
        <a:lstStyle/>
        <a:p>
          <a:endParaRPr lang="es-ES"/>
        </a:p>
      </dgm:t>
    </dgm:pt>
    <dgm:pt modelId="{2574EA8C-6B92-46D9-8903-89F78F8E1C40}" type="pres">
      <dgm:prSet presAssocID="{0C68A9BC-1B83-47AB-BE98-FEA51D208BE6}" presName="negativeSpace" presStyleCnt="0"/>
      <dgm:spPr/>
    </dgm:pt>
    <dgm:pt modelId="{EFD4B402-54E0-4B70-85AD-607ED9358C62}" type="pres">
      <dgm:prSet presAssocID="{0C68A9BC-1B83-47AB-BE98-FEA51D208BE6}" presName="childText" presStyleLbl="alignAcc1" presStyleIdx="1" presStyleCnt="6">
        <dgm:presLayoutVars>
          <dgm:bulletEnabled val="1"/>
        </dgm:presLayoutVars>
      </dgm:prSet>
      <dgm:spPr/>
    </dgm:pt>
    <dgm:pt modelId="{7504CE45-2F2F-42E4-B130-DD36FE95272E}" type="pres">
      <dgm:prSet presAssocID="{B90BA432-5C38-434D-96AC-136F24C88E8D}" presName="spaceBetweenRectangles" presStyleCnt="0"/>
      <dgm:spPr/>
    </dgm:pt>
    <dgm:pt modelId="{D4434ECF-2146-46AC-B62E-87AB389C995A}" type="pres">
      <dgm:prSet presAssocID="{AC5265C1-0BAB-4984-A634-E4518A8EC253}" presName="parentLin" presStyleCnt="0"/>
      <dgm:spPr/>
      <dgm:t>
        <a:bodyPr/>
        <a:lstStyle>
          <a:extLst/>
        </a:lstStyle>
        <a:p>
          <a:endParaRPr lang="es-ES"/>
        </a:p>
      </dgm:t>
    </dgm:pt>
    <dgm:pt modelId="{06B5F591-72E0-4CFF-9799-36D4050BD51D}" type="pres">
      <dgm:prSet presAssocID="{AC5265C1-0BAB-4984-A634-E4518A8EC253}" presName="parentLeftMargin" presStyleLbl="node1" presStyleIdx="1" presStyleCnt="6"/>
      <dgm:spPr/>
      <dgm:t>
        <a:bodyPr/>
        <a:lstStyle>
          <a:extLst/>
        </a:lstStyle>
        <a:p>
          <a:endParaRPr lang="es-ES"/>
        </a:p>
      </dgm:t>
    </dgm:pt>
    <dgm:pt modelId="{12E5634D-BCAA-48AB-BADB-754A15E9B7AC}" type="pres">
      <dgm:prSet presAssocID="{AC5265C1-0BAB-4984-A634-E4518A8EC253}" presName="parentText" presStyleLbl="node1" presStyleIdx="2" presStyleCnt="6" custScaleX="116958" custLinFactNeighborX="9276" custLinFactNeighborY="-2742">
        <dgm:presLayoutVars>
          <dgm:chMax val="0"/>
          <dgm:bulletEnabled val="1"/>
        </dgm:presLayoutVars>
      </dgm:prSet>
      <dgm:spPr/>
      <dgm:t>
        <a:bodyPr/>
        <a:lstStyle>
          <a:extLst/>
        </a:lstStyle>
        <a:p>
          <a:endParaRPr lang="es-ES"/>
        </a:p>
      </dgm:t>
    </dgm:pt>
    <dgm:pt modelId="{3DAA9763-50F6-4CC4-B6DA-0A4C45FFB361}" type="pres">
      <dgm:prSet presAssocID="{AC5265C1-0BAB-4984-A634-E4518A8EC253}" presName="negativeSpace" presStyleCnt="0"/>
      <dgm:spPr/>
      <dgm:t>
        <a:bodyPr/>
        <a:lstStyle>
          <a:extLst/>
        </a:lstStyle>
        <a:p>
          <a:endParaRPr lang="es-ES"/>
        </a:p>
      </dgm:t>
    </dgm:pt>
    <dgm:pt modelId="{51228DB3-E7D4-486B-A0C1-9A59D129891F}" type="pres">
      <dgm:prSet presAssocID="{AC5265C1-0BAB-4984-A634-E4518A8EC253}" presName="childText" presStyleLbl="alignAcc1" presStyleIdx="2" presStyleCnt="6">
        <dgm:presLayoutVars>
          <dgm:bulletEnabled val="1"/>
        </dgm:presLayoutVars>
      </dgm:prSet>
      <dgm:spPr>
        <a:ln>
          <a:noFill/>
        </a:ln>
      </dgm:spPr>
      <dgm:t>
        <a:bodyPr/>
        <a:lstStyle>
          <a:extLst/>
        </a:lstStyle>
        <a:p>
          <a:endParaRPr lang="es-ES"/>
        </a:p>
      </dgm:t>
    </dgm:pt>
    <dgm:pt modelId="{ECC02425-44D1-4F4C-B5D6-13442CA71F2A}" type="pres">
      <dgm:prSet presAssocID="{E68E8117-B3CB-464C-9711-4DBE8BF88216}" presName="spaceBetweenRectangles" presStyleCnt="0"/>
      <dgm:spPr/>
      <dgm:t>
        <a:bodyPr/>
        <a:lstStyle>
          <a:extLst/>
        </a:lstStyle>
        <a:p>
          <a:endParaRPr lang="es-ES"/>
        </a:p>
      </dgm:t>
    </dgm:pt>
    <dgm:pt modelId="{1D8FAA98-B1EA-486D-B896-0B2D4694D858}" type="pres">
      <dgm:prSet presAssocID="{63A380E7-1063-48EA-8FCA-F893C682D957}" presName="parentLin" presStyleCnt="0"/>
      <dgm:spPr/>
    </dgm:pt>
    <dgm:pt modelId="{FF279A3D-8F09-489A-9C97-D51DECD4CE9B}" type="pres">
      <dgm:prSet presAssocID="{63A380E7-1063-48EA-8FCA-F893C682D957}" presName="parentLeftMargin" presStyleLbl="node1" presStyleIdx="2" presStyleCnt="6"/>
      <dgm:spPr/>
      <dgm:t>
        <a:bodyPr/>
        <a:lstStyle/>
        <a:p>
          <a:endParaRPr lang="es-ES"/>
        </a:p>
      </dgm:t>
    </dgm:pt>
    <dgm:pt modelId="{528FB76A-6F65-43A7-AB00-25C42900AC15}" type="pres">
      <dgm:prSet presAssocID="{63A380E7-1063-48EA-8FCA-F893C682D957}" presName="parentText" presStyleLbl="node1" presStyleIdx="3" presStyleCnt="6" custScaleX="118473">
        <dgm:presLayoutVars>
          <dgm:chMax val="0"/>
          <dgm:bulletEnabled val="1"/>
        </dgm:presLayoutVars>
      </dgm:prSet>
      <dgm:spPr/>
      <dgm:t>
        <a:bodyPr/>
        <a:lstStyle/>
        <a:p>
          <a:endParaRPr lang="es-ES"/>
        </a:p>
      </dgm:t>
    </dgm:pt>
    <dgm:pt modelId="{4F8A3840-76B8-408C-9339-501ECA4361A2}" type="pres">
      <dgm:prSet presAssocID="{63A380E7-1063-48EA-8FCA-F893C682D957}" presName="negativeSpace" presStyleCnt="0"/>
      <dgm:spPr/>
    </dgm:pt>
    <dgm:pt modelId="{75C2521B-CE7C-4743-8F5E-4346153D7D6E}" type="pres">
      <dgm:prSet presAssocID="{63A380E7-1063-48EA-8FCA-F893C682D957}" presName="childText" presStyleLbl="alignAcc1" presStyleIdx="3" presStyleCnt="6">
        <dgm:presLayoutVars>
          <dgm:bulletEnabled val="1"/>
        </dgm:presLayoutVars>
      </dgm:prSet>
      <dgm:spPr/>
    </dgm:pt>
    <dgm:pt modelId="{E246FCBA-C277-4A00-BBEF-E40CB9042606}" type="pres">
      <dgm:prSet presAssocID="{AF278779-A2AB-4161-B49B-A1B027C859B1}" presName="spaceBetweenRectangles" presStyleCnt="0"/>
      <dgm:spPr/>
    </dgm:pt>
    <dgm:pt modelId="{98CD7476-6A48-4BD0-A0B1-E79081300878}" type="pres">
      <dgm:prSet presAssocID="{F50BDB3E-817D-4A89-9D71-D9E0B029567B}" presName="parentLin" presStyleCnt="0"/>
      <dgm:spPr/>
      <dgm:t>
        <a:bodyPr/>
        <a:lstStyle>
          <a:extLst/>
        </a:lstStyle>
        <a:p>
          <a:endParaRPr lang="es-ES"/>
        </a:p>
      </dgm:t>
    </dgm:pt>
    <dgm:pt modelId="{63AA2D3F-331D-492F-82D5-8A2B6C78BAAD}" type="pres">
      <dgm:prSet presAssocID="{F50BDB3E-817D-4A89-9D71-D9E0B029567B}" presName="parentLeftMargin" presStyleLbl="node1" presStyleIdx="3" presStyleCnt="6"/>
      <dgm:spPr/>
      <dgm:t>
        <a:bodyPr/>
        <a:lstStyle>
          <a:extLst/>
        </a:lstStyle>
        <a:p>
          <a:endParaRPr lang="es-ES"/>
        </a:p>
      </dgm:t>
    </dgm:pt>
    <dgm:pt modelId="{2CFD44AC-C5B0-407B-B2EE-07415AFE4DC4}" type="pres">
      <dgm:prSet presAssocID="{F50BDB3E-817D-4A89-9D71-D9E0B029567B}" presName="parentText" presStyleLbl="node1" presStyleIdx="4" presStyleCnt="6" custScaleX="116959" custLinFactNeighborY="-4638">
        <dgm:presLayoutVars>
          <dgm:chMax val="0"/>
          <dgm:bulletEnabled val="1"/>
        </dgm:presLayoutVars>
      </dgm:prSet>
      <dgm:spPr/>
      <dgm:t>
        <a:bodyPr/>
        <a:lstStyle>
          <a:extLst/>
        </a:lstStyle>
        <a:p>
          <a:endParaRPr lang="es-ES"/>
        </a:p>
      </dgm:t>
    </dgm:pt>
    <dgm:pt modelId="{E27A153A-8ADD-4646-B3A3-509A74CD0695}" type="pres">
      <dgm:prSet presAssocID="{F50BDB3E-817D-4A89-9D71-D9E0B029567B}" presName="negativeSpace" presStyleCnt="0"/>
      <dgm:spPr/>
      <dgm:t>
        <a:bodyPr/>
        <a:lstStyle>
          <a:extLst/>
        </a:lstStyle>
        <a:p>
          <a:endParaRPr lang="es-ES"/>
        </a:p>
      </dgm:t>
    </dgm:pt>
    <dgm:pt modelId="{2DB5D132-AB90-49A4-A479-F0988A86E33E}" type="pres">
      <dgm:prSet presAssocID="{F50BDB3E-817D-4A89-9D71-D9E0B029567B}" presName="childText" presStyleLbl="alignAcc1" presStyleIdx="4" presStyleCnt="6" custLinFactNeighborX="-197" custLinFactNeighborY="-16464">
        <dgm:presLayoutVars>
          <dgm:bulletEnabled val="1"/>
        </dgm:presLayoutVars>
      </dgm:prSet>
      <dgm:spPr>
        <a:ln>
          <a:noFill/>
        </a:ln>
      </dgm:spPr>
      <dgm:t>
        <a:bodyPr/>
        <a:lstStyle>
          <a:extLst/>
        </a:lstStyle>
        <a:p>
          <a:endParaRPr lang="es-ES"/>
        </a:p>
      </dgm:t>
    </dgm:pt>
    <dgm:pt modelId="{A5E75685-2820-438A-88AF-159553A570AE}" type="pres">
      <dgm:prSet presAssocID="{25F4C625-3E51-442C-BBB8-3FA715271B27}" presName="spaceBetweenRectangles" presStyleCnt="0"/>
      <dgm:spPr/>
      <dgm:t>
        <a:bodyPr/>
        <a:lstStyle>
          <a:extLst/>
        </a:lstStyle>
        <a:p>
          <a:endParaRPr lang="es-ES"/>
        </a:p>
      </dgm:t>
    </dgm:pt>
    <dgm:pt modelId="{3936D63D-3BB5-4099-A097-CE176EB2ABE2}" type="pres">
      <dgm:prSet presAssocID="{ECBD6B98-1CBE-4BAA-AB77-4873C9DB1799}" presName="parentLin" presStyleCnt="0"/>
      <dgm:spPr/>
      <dgm:t>
        <a:bodyPr/>
        <a:lstStyle>
          <a:extLst/>
        </a:lstStyle>
        <a:p>
          <a:endParaRPr lang="es-ES"/>
        </a:p>
      </dgm:t>
    </dgm:pt>
    <dgm:pt modelId="{CA895514-6C23-43E3-A15C-728A9EC10843}" type="pres">
      <dgm:prSet presAssocID="{ECBD6B98-1CBE-4BAA-AB77-4873C9DB1799}" presName="parentLeftMargin" presStyleLbl="node1" presStyleIdx="4" presStyleCnt="6"/>
      <dgm:spPr/>
      <dgm:t>
        <a:bodyPr/>
        <a:lstStyle>
          <a:extLst/>
        </a:lstStyle>
        <a:p>
          <a:endParaRPr lang="es-ES"/>
        </a:p>
      </dgm:t>
    </dgm:pt>
    <dgm:pt modelId="{D2A5797B-20EE-4298-BA50-C968CEE241D4}" type="pres">
      <dgm:prSet presAssocID="{ECBD6B98-1CBE-4BAA-AB77-4873C9DB1799}" presName="parentText" presStyleLbl="node1" presStyleIdx="5" presStyleCnt="6" custScaleX="116173">
        <dgm:presLayoutVars>
          <dgm:chMax val="0"/>
          <dgm:bulletEnabled val="1"/>
        </dgm:presLayoutVars>
      </dgm:prSet>
      <dgm:spPr/>
      <dgm:t>
        <a:bodyPr/>
        <a:lstStyle>
          <a:extLst/>
        </a:lstStyle>
        <a:p>
          <a:endParaRPr lang="es-ES"/>
        </a:p>
      </dgm:t>
    </dgm:pt>
    <dgm:pt modelId="{AEA9E5FD-8F48-4CA8-8487-C530B0C74333}" type="pres">
      <dgm:prSet presAssocID="{ECBD6B98-1CBE-4BAA-AB77-4873C9DB1799}" presName="negativeSpace" presStyleCnt="0"/>
      <dgm:spPr/>
      <dgm:t>
        <a:bodyPr/>
        <a:lstStyle>
          <a:extLst/>
        </a:lstStyle>
        <a:p>
          <a:endParaRPr lang="es-ES"/>
        </a:p>
      </dgm:t>
    </dgm:pt>
    <dgm:pt modelId="{56015E43-931D-4CAD-85C0-E9EB84437182}" type="pres">
      <dgm:prSet presAssocID="{ECBD6B98-1CBE-4BAA-AB77-4873C9DB1799}" presName="childText" presStyleLbl="alignAcc1" presStyleIdx="5" presStyleCnt="6">
        <dgm:presLayoutVars>
          <dgm:bulletEnabled val="1"/>
        </dgm:presLayoutVars>
      </dgm:prSet>
      <dgm:spPr>
        <a:ln>
          <a:noFill/>
        </a:ln>
      </dgm:spPr>
      <dgm:t>
        <a:bodyPr/>
        <a:lstStyle>
          <a:extLst/>
        </a:lstStyle>
        <a:p>
          <a:endParaRPr lang="es-ES"/>
        </a:p>
      </dgm:t>
    </dgm:pt>
  </dgm:ptLst>
  <dgm:cxnLst>
    <dgm:cxn modelId="{F341291D-7873-4D19-927A-0B6642DCF0EA}" type="presOf" srcId="{AC5265C1-0BAB-4984-A634-E4518A8EC253}" destId="{06B5F591-72E0-4CFF-9799-36D4050BD51D}" srcOrd="0" destOrd="0" presId="urn:microsoft.com/office/officeart/2005/8/layout/list1#1"/>
    <dgm:cxn modelId="{EFED5ABB-7581-4E9D-901C-94A8CFDF01DB}" srcId="{8554BDF9-8515-4677-9942-0171F000F8EB}" destId="{0C68A9BC-1B83-47AB-BE98-FEA51D208BE6}" srcOrd="1" destOrd="0" parTransId="{D392E6EA-38EE-459B-B5E7-ADDF0A168D07}" sibTransId="{B90BA432-5C38-434D-96AC-136F24C88E8D}"/>
    <dgm:cxn modelId="{7BE48F06-505A-4F51-BA61-409D1FF34502}" srcId="{8554BDF9-8515-4677-9942-0171F000F8EB}" destId="{ECBD6B98-1CBE-4BAA-AB77-4873C9DB1799}" srcOrd="5" destOrd="0" parTransId="{A8E7F406-AFD8-48D2-8D82-E8A1F17391BF}" sibTransId="{CF18F627-55D0-4D75-84BC-9F6776290819}"/>
    <dgm:cxn modelId="{579A338B-B5D8-4240-8867-8564B0DC96F3}" srcId="{8554BDF9-8515-4677-9942-0171F000F8EB}" destId="{AC5265C1-0BAB-4984-A634-E4518A8EC253}" srcOrd="2" destOrd="0" parTransId="{26A0947C-B518-417C-9D68-EC422DC1E3A5}" sibTransId="{E68E8117-B3CB-464C-9711-4DBE8BF88216}"/>
    <dgm:cxn modelId="{390F0CA7-3767-4381-9F89-0F4EF8167724}" type="presOf" srcId="{F50BDB3E-817D-4A89-9D71-D9E0B029567B}" destId="{63AA2D3F-331D-492F-82D5-8A2B6C78BAAD}" srcOrd="0" destOrd="0" presId="urn:microsoft.com/office/officeart/2005/8/layout/list1#1"/>
    <dgm:cxn modelId="{8804EF9A-02C0-47BA-BF7C-6BAEB562375D}" type="presOf" srcId="{F50BDB3E-817D-4A89-9D71-D9E0B029567B}" destId="{2CFD44AC-C5B0-407B-B2EE-07415AFE4DC4}" srcOrd="1" destOrd="0" presId="urn:microsoft.com/office/officeart/2005/8/layout/list1#1"/>
    <dgm:cxn modelId="{E9BF88FE-BDCC-4790-BF5A-0B84508C41A4}" type="presOf" srcId="{0C68A9BC-1B83-47AB-BE98-FEA51D208BE6}" destId="{7C4E9921-4515-4D1A-8C38-BE58BCD94D38}" srcOrd="0" destOrd="0" presId="urn:microsoft.com/office/officeart/2005/8/layout/list1#1"/>
    <dgm:cxn modelId="{7B1724CC-DA9C-4F1A-90E8-4A918FDBA476}" type="presOf" srcId="{63A380E7-1063-48EA-8FCA-F893C682D957}" destId="{FF279A3D-8F09-489A-9C97-D51DECD4CE9B}" srcOrd="0" destOrd="0" presId="urn:microsoft.com/office/officeart/2005/8/layout/list1#1"/>
    <dgm:cxn modelId="{77DF8D17-F420-4E1E-A8D9-3713E81C388C}" type="presOf" srcId="{787546C1-DD5C-4D6E-BFDD-D95A52E781AD}" destId="{F4F466C7-208D-4B4A-A865-9D82D8E9F892}" srcOrd="0" destOrd="0" presId="urn:microsoft.com/office/officeart/2005/8/layout/list1#1"/>
    <dgm:cxn modelId="{98FFC870-B596-45F8-83F3-F7F41590E5FB}" type="presOf" srcId="{8554BDF9-8515-4677-9942-0171F000F8EB}" destId="{9D58511D-D18C-46E6-ADFB-6CDE1389D37F}" srcOrd="0" destOrd="0" presId="urn:microsoft.com/office/officeart/2005/8/layout/list1#1"/>
    <dgm:cxn modelId="{57F2B153-5207-414F-88D4-5AF2498F76F0}" type="presOf" srcId="{AC5265C1-0BAB-4984-A634-E4518A8EC253}" destId="{12E5634D-BCAA-48AB-BADB-754A15E9B7AC}" srcOrd="1" destOrd="0" presId="urn:microsoft.com/office/officeart/2005/8/layout/list1#1"/>
    <dgm:cxn modelId="{9B89E9AF-117A-49D1-B47F-7095E935A883}" type="presOf" srcId="{63A380E7-1063-48EA-8FCA-F893C682D957}" destId="{528FB76A-6F65-43A7-AB00-25C42900AC15}" srcOrd="1" destOrd="0" presId="urn:microsoft.com/office/officeart/2005/8/layout/list1#1"/>
    <dgm:cxn modelId="{09C2375F-46ED-415F-AC37-C60176F39196}" type="presOf" srcId="{ECBD6B98-1CBE-4BAA-AB77-4873C9DB1799}" destId="{D2A5797B-20EE-4298-BA50-C968CEE241D4}" srcOrd="1" destOrd="0" presId="urn:microsoft.com/office/officeart/2005/8/layout/list1#1"/>
    <dgm:cxn modelId="{E8EF61B1-515C-44F0-9393-3A960B69FA7A}" srcId="{8554BDF9-8515-4677-9942-0171F000F8EB}" destId="{F50BDB3E-817D-4A89-9D71-D9E0B029567B}" srcOrd="4" destOrd="0" parTransId="{DE0B39BA-A6F3-455E-8022-365CCF701DB7}" sibTransId="{25F4C625-3E51-442C-BBB8-3FA715271B27}"/>
    <dgm:cxn modelId="{EC49E129-346F-4AB2-AE66-934A3DAFF620}" srcId="{8554BDF9-8515-4677-9942-0171F000F8EB}" destId="{63A380E7-1063-48EA-8FCA-F893C682D957}" srcOrd="3" destOrd="0" parTransId="{4061EB83-82B8-48C8-8932-D2E3566FE2CB}" sibTransId="{AF278779-A2AB-4161-B49B-A1B027C859B1}"/>
    <dgm:cxn modelId="{99BF593F-128D-457E-A491-2DC961AFFDCA}" type="presOf" srcId="{ECBD6B98-1CBE-4BAA-AB77-4873C9DB1799}" destId="{CA895514-6C23-43E3-A15C-728A9EC10843}" srcOrd="0" destOrd="0" presId="urn:microsoft.com/office/officeart/2005/8/layout/list1#1"/>
    <dgm:cxn modelId="{3DC379DC-633C-4229-9F87-307529936BFA}" type="presOf" srcId="{0C68A9BC-1B83-47AB-BE98-FEA51D208BE6}" destId="{975952EA-6B20-4C68-A17F-D3D171B6801A}" srcOrd="1" destOrd="0" presId="urn:microsoft.com/office/officeart/2005/8/layout/list1#1"/>
    <dgm:cxn modelId="{DFAEFA4C-B3B0-4C4E-BCD8-BFB53D07C5D0}" srcId="{8554BDF9-8515-4677-9942-0171F000F8EB}" destId="{787546C1-DD5C-4D6E-BFDD-D95A52E781AD}" srcOrd="0" destOrd="0" parTransId="{88942913-D2BB-4DEB-B0E7-EA2B7A6CD360}" sibTransId="{579A9A07-8770-4AC1-9705-76E19F87D269}"/>
    <dgm:cxn modelId="{9D4AE347-7A0A-4C35-A577-6BE338A3DD78}" type="presOf" srcId="{787546C1-DD5C-4D6E-BFDD-D95A52E781AD}" destId="{8BC4E78D-0D98-4ED2-B23A-71FEC19A6436}" srcOrd="1" destOrd="0" presId="urn:microsoft.com/office/officeart/2005/8/layout/list1#1"/>
    <dgm:cxn modelId="{1B65624D-69DE-4AE2-A397-301025A81E20}" type="presParOf" srcId="{9D58511D-D18C-46E6-ADFB-6CDE1389D37F}" destId="{29EC7F92-6143-4EC7-AD17-ECAF75C06DC8}" srcOrd="0" destOrd="0" presId="urn:microsoft.com/office/officeart/2005/8/layout/list1#1"/>
    <dgm:cxn modelId="{03992E4A-E980-49CA-94E2-ACB23A326ACD}" type="presParOf" srcId="{29EC7F92-6143-4EC7-AD17-ECAF75C06DC8}" destId="{F4F466C7-208D-4B4A-A865-9D82D8E9F892}" srcOrd="0" destOrd="0" presId="urn:microsoft.com/office/officeart/2005/8/layout/list1#1"/>
    <dgm:cxn modelId="{E6CD83AC-F9F0-4C1D-A9D5-7230E021548F}" type="presParOf" srcId="{29EC7F92-6143-4EC7-AD17-ECAF75C06DC8}" destId="{8BC4E78D-0D98-4ED2-B23A-71FEC19A6436}" srcOrd="1" destOrd="0" presId="urn:microsoft.com/office/officeart/2005/8/layout/list1#1"/>
    <dgm:cxn modelId="{96896489-11B4-472B-9904-9C5C0E767D54}" type="presParOf" srcId="{9D58511D-D18C-46E6-ADFB-6CDE1389D37F}" destId="{129CDA7D-4C80-4698-AFD0-7208B5D9749E}" srcOrd="1" destOrd="0" presId="urn:microsoft.com/office/officeart/2005/8/layout/list1#1"/>
    <dgm:cxn modelId="{819CDEA4-6270-4E75-BF3E-2CEBC251A2D9}" type="presParOf" srcId="{9D58511D-D18C-46E6-ADFB-6CDE1389D37F}" destId="{EBA8CF1F-3B4A-4B6A-8877-CB03CDDAB1E9}" srcOrd="2" destOrd="0" presId="urn:microsoft.com/office/officeart/2005/8/layout/list1#1"/>
    <dgm:cxn modelId="{B216BFCA-C63F-4967-AB74-27D760E2E057}" type="presParOf" srcId="{9D58511D-D18C-46E6-ADFB-6CDE1389D37F}" destId="{8BC0D01A-9D98-495C-93AA-A7D9631CDDAD}" srcOrd="3" destOrd="0" presId="urn:microsoft.com/office/officeart/2005/8/layout/list1#1"/>
    <dgm:cxn modelId="{31320E8F-172E-4AC2-9168-15E1CC015484}" type="presParOf" srcId="{9D58511D-D18C-46E6-ADFB-6CDE1389D37F}" destId="{54713C46-12D5-43CC-9FE5-0C1264F2E9B3}" srcOrd="4" destOrd="0" presId="urn:microsoft.com/office/officeart/2005/8/layout/list1#1"/>
    <dgm:cxn modelId="{3E77BBD3-300B-437F-97C3-D2971F1FFE5E}" type="presParOf" srcId="{54713C46-12D5-43CC-9FE5-0C1264F2E9B3}" destId="{7C4E9921-4515-4D1A-8C38-BE58BCD94D38}" srcOrd="0" destOrd="0" presId="urn:microsoft.com/office/officeart/2005/8/layout/list1#1"/>
    <dgm:cxn modelId="{F63AD3FA-0D36-4BD3-ABEC-340EE8DA9FDF}" type="presParOf" srcId="{54713C46-12D5-43CC-9FE5-0C1264F2E9B3}" destId="{975952EA-6B20-4C68-A17F-D3D171B6801A}" srcOrd="1" destOrd="0" presId="urn:microsoft.com/office/officeart/2005/8/layout/list1#1"/>
    <dgm:cxn modelId="{E4DAE380-0FE4-4C38-82BE-E347449EE85E}" type="presParOf" srcId="{9D58511D-D18C-46E6-ADFB-6CDE1389D37F}" destId="{2574EA8C-6B92-46D9-8903-89F78F8E1C40}" srcOrd="5" destOrd="0" presId="urn:microsoft.com/office/officeart/2005/8/layout/list1#1"/>
    <dgm:cxn modelId="{BC2A4A16-C252-4DAB-BC52-AD2A5C71B351}" type="presParOf" srcId="{9D58511D-D18C-46E6-ADFB-6CDE1389D37F}" destId="{EFD4B402-54E0-4B70-85AD-607ED9358C62}" srcOrd="6" destOrd="0" presId="urn:microsoft.com/office/officeart/2005/8/layout/list1#1"/>
    <dgm:cxn modelId="{55F2788F-8610-4891-960E-417E1D146546}" type="presParOf" srcId="{9D58511D-D18C-46E6-ADFB-6CDE1389D37F}" destId="{7504CE45-2F2F-42E4-B130-DD36FE95272E}" srcOrd="7" destOrd="0" presId="urn:microsoft.com/office/officeart/2005/8/layout/list1#1"/>
    <dgm:cxn modelId="{7614E977-D670-4B7B-AE5B-D74ACFC3B5EB}" type="presParOf" srcId="{9D58511D-D18C-46E6-ADFB-6CDE1389D37F}" destId="{D4434ECF-2146-46AC-B62E-87AB389C995A}" srcOrd="8" destOrd="0" presId="urn:microsoft.com/office/officeart/2005/8/layout/list1#1"/>
    <dgm:cxn modelId="{5B1128F4-D48F-4D89-82FB-13F4B6BC9574}" type="presParOf" srcId="{D4434ECF-2146-46AC-B62E-87AB389C995A}" destId="{06B5F591-72E0-4CFF-9799-36D4050BD51D}" srcOrd="0" destOrd="0" presId="urn:microsoft.com/office/officeart/2005/8/layout/list1#1"/>
    <dgm:cxn modelId="{080964B5-2700-4920-B882-39D584686F6C}" type="presParOf" srcId="{D4434ECF-2146-46AC-B62E-87AB389C995A}" destId="{12E5634D-BCAA-48AB-BADB-754A15E9B7AC}" srcOrd="1" destOrd="0" presId="urn:microsoft.com/office/officeart/2005/8/layout/list1#1"/>
    <dgm:cxn modelId="{C5C200B1-B2DB-468A-842C-3AA68AC1231D}" type="presParOf" srcId="{9D58511D-D18C-46E6-ADFB-6CDE1389D37F}" destId="{3DAA9763-50F6-4CC4-B6DA-0A4C45FFB361}" srcOrd="9" destOrd="0" presId="urn:microsoft.com/office/officeart/2005/8/layout/list1#1"/>
    <dgm:cxn modelId="{CE174796-CF02-4BD5-ACF4-82A996531F56}" type="presParOf" srcId="{9D58511D-D18C-46E6-ADFB-6CDE1389D37F}" destId="{51228DB3-E7D4-486B-A0C1-9A59D129891F}" srcOrd="10" destOrd="0" presId="urn:microsoft.com/office/officeart/2005/8/layout/list1#1"/>
    <dgm:cxn modelId="{9B545E7C-3AB7-44D8-B837-0AA17AFF78C6}" type="presParOf" srcId="{9D58511D-D18C-46E6-ADFB-6CDE1389D37F}" destId="{ECC02425-44D1-4F4C-B5D6-13442CA71F2A}" srcOrd="11" destOrd="0" presId="urn:microsoft.com/office/officeart/2005/8/layout/list1#1"/>
    <dgm:cxn modelId="{C6F68EE9-7B6A-4F4B-8C3A-7410A18A5A6B}" type="presParOf" srcId="{9D58511D-D18C-46E6-ADFB-6CDE1389D37F}" destId="{1D8FAA98-B1EA-486D-B896-0B2D4694D858}" srcOrd="12" destOrd="0" presId="urn:microsoft.com/office/officeart/2005/8/layout/list1#1"/>
    <dgm:cxn modelId="{0F9236A8-7FB3-4411-A59A-94B5AE3754B8}" type="presParOf" srcId="{1D8FAA98-B1EA-486D-B896-0B2D4694D858}" destId="{FF279A3D-8F09-489A-9C97-D51DECD4CE9B}" srcOrd="0" destOrd="0" presId="urn:microsoft.com/office/officeart/2005/8/layout/list1#1"/>
    <dgm:cxn modelId="{9CDA7A77-8CBF-48E1-A08D-CE6892976B11}" type="presParOf" srcId="{1D8FAA98-B1EA-486D-B896-0B2D4694D858}" destId="{528FB76A-6F65-43A7-AB00-25C42900AC15}" srcOrd="1" destOrd="0" presId="urn:microsoft.com/office/officeart/2005/8/layout/list1#1"/>
    <dgm:cxn modelId="{06BAABAF-949C-45B0-BF66-B32B5065C22C}" type="presParOf" srcId="{9D58511D-D18C-46E6-ADFB-6CDE1389D37F}" destId="{4F8A3840-76B8-408C-9339-501ECA4361A2}" srcOrd="13" destOrd="0" presId="urn:microsoft.com/office/officeart/2005/8/layout/list1#1"/>
    <dgm:cxn modelId="{629726B5-7419-48B4-8D88-E9F0FB8CDEE9}" type="presParOf" srcId="{9D58511D-D18C-46E6-ADFB-6CDE1389D37F}" destId="{75C2521B-CE7C-4743-8F5E-4346153D7D6E}" srcOrd="14" destOrd="0" presId="urn:microsoft.com/office/officeart/2005/8/layout/list1#1"/>
    <dgm:cxn modelId="{71D50624-8DBD-4D66-8491-0B53DD7EBFAB}" type="presParOf" srcId="{9D58511D-D18C-46E6-ADFB-6CDE1389D37F}" destId="{E246FCBA-C277-4A00-BBEF-E40CB9042606}" srcOrd="15" destOrd="0" presId="urn:microsoft.com/office/officeart/2005/8/layout/list1#1"/>
    <dgm:cxn modelId="{510EE1D4-A7B7-495D-B33B-1BA04D122AFC}" type="presParOf" srcId="{9D58511D-D18C-46E6-ADFB-6CDE1389D37F}" destId="{98CD7476-6A48-4BD0-A0B1-E79081300878}" srcOrd="16" destOrd="0" presId="urn:microsoft.com/office/officeart/2005/8/layout/list1#1"/>
    <dgm:cxn modelId="{C38848B2-09C8-4C60-A4C4-C8597637EA79}" type="presParOf" srcId="{98CD7476-6A48-4BD0-A0B1-E79081300878}" destId="{63AA2D3F-331D-492F-82D5-8A2B6C78BAAD}" srcOrd="0" destOrd="0" presId="urn:microsoft.com/office/officeart/2005/8/layout/list1#1"/>
    <dgm:cxn modelId="{20415811-A72F-436C-B4D2-EC0539EB8D7D}" type="presParOf" srcId="{98CD7476-6A48-4BD0-A0B1-E79081300878}" destId="{2CFD44AC-C5B0-407B-B2EE-07415AFE4DC4}" srcOrd="1" destOrd="0" presId="urn:microsoft.com/office/officeart/2005/8/layout/list1#1"/>
    <dgm:cxn modelId="{011D256F-D19A-49A0-A532-7EF82419B45F}" type="presParOf" srcId="{9D58511D-D18C-46E6-ADFB-6CDE1389D37F}" destId="{E27A153A-8ADD-4646-B3A3-509A74CD0695}" srcOrd="17" destOrd="0" presId="urn:microsoft.com/office/officeart/2005/8/layout/list1#1"/>
    <dgm:cxn modelId="{C930CF6C-D362-4973-ACCC-A4B5B2087A35}" type="presParOf" srcId="{9D58511D-D18C-46E6-ADFB-6CDE1389D37F}" destId="{2DB5D132-AB90-49A4-A479-F0988A86E33E}" srcOrd="18" destOrd="0" presId="urn:microsoft.com/office/officeart/2005/8/layout/list1#1"/>
    <dgm:cxn modelId="{8081561D-5137-4903-9F17-CF919703A160}" type="presParOf" srcId="{9D58511D-D18C-46E6-ADFB-6CDE1389D37F}" destId="{A5E75685-2820-438A-88AF-159553A570AE}" srcOrd="19" destOrd="0" presId="urn:microsoft.com/office/officeart/2005/8/layout/list1#1"/>
    <dgm:cxn modelId="{B250D217-A993-435B-B39C-358C15674AE0}" type="presParOf" srcId="{9D58511D-D18C-46E6-ADFB-6CDE1389D37F}" destId="{3936D63D-3BB5-4099-A097-CE176EB2ABE2}" srcOrd="20" destOrd="0" presId="urn:microsoft.com/office/officeart/2005/8/layout/list1#1"/>
    <dgm:cxn modelId="{9B102DA2-01A2-4EF9-979C-BEF63BA38CE8}" type="presParOf" srcId="{3936D63D-3BB5-4099-A097-CE176EB2ABE2}" destId="{CA895514-6C23-43E3-A15C-728A9EC10843}" srcOrd="0" destOrd="0" presId="urn:microsoft.com/office/officeart/2005/8/layout/list1#1"/>
    <dgm:cxn modelId="{D13B7785-81E5-4A30-B2AD-702314DB6A18}" type="presParOf" srcId="{3936D63D-3BB5-4099-A097-CE176EB2ABE2}" destId="{D2A5797B-20EE-4298-BA50-C968CEE241D4}" srcOrd="1" destOrd="0" presId="urn:microsoft.com/office/officeart/2005/8/layout/list1#1"/>
    <dgm:cxn modelId="{2342240B-0D1C-4B77-8B0F-330FC3F8CD9A}" type="presParOf" srcId="{9D58511D-D18C-46E6-ADFB-6CDE1389D37F}" destId="{AEA9E5FD-8F48-4CA8-8487-C530B0C74333}" srcOrd="21" destOrd="0" presId="urn:microsoft.com/office/officeart/2005/8/layout/list1#1"/>
    <dgm:cxn modelId="{DFAD7ADF-C50A-48BD-B099-64C766E4E257}" type="presParOf" srcId="{9D58511D-D18C-46E6-ADFB-6CDE1389D37F}" destId="{56015E43-931D-4CAD-85C0-E9EB84437182}" srcOrd="22" destOrd="0" presId="urn:microsoft.com/office/officeart/2005/8/layout/list1#1"/>
  </dgm:cxnLst>
  <dgm:bg/>
  <dgm:whole/>
</dgm:dataModel>
</file>

<file path=ppt/diagrams/layout1.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1" minVer="12.0">
  <dgm:title val=""/>
  <dgm:desc val=""/>
  <dgm:catLst>
    <dgm:cat type="list" pri="4000"/>
  </dgm:catLst>
  <dgm:sampData>
    <dgm:dataModel>
      <dgm:ptLst>
        <dgm:pt modelId="0" type="doc">
          <dgm:prSet phldr="1"/>
        </dgm:pt>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100"/>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2"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constrLst/>
        <dgm:ruleLst/>
        <dgm:layoutNode name="parentLeftMargin">
          <dgm:alg type="sp"/>
          <dgm:shape xmlns:r="http://schemas.openxmlformats.org/officeDocument/2006/relationships" type="rect" r:blip="" hideGeom="1">
            <dgm:adjLst/>
          </dgm:shape>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presOf/>
        <dgm:constrLst/>
        <dgm:ruleLst/>
      </dgm:layoutNode>
      <dgm:layoutNode name="childText" styleLbl="align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presOf/>
          <dgm:shape xmlns:r="http://schemas.openxmlformats.org/officeDocument/2006/relationships" r:blip="">
            <dgm:adjLst/>
          </dgm:shape>
          <dgm:constr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1">
  <dgm:title val="Simple 2"/>
  <dgm:desc val="Simple 2"/>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C238408C-6839-46EE-8131-EDA75C487F2E}" type="datetimeFigureOut">
              <a:rPr/>
              <a:pPr/>
              <a:t>30/6/2006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87D77045-401A-4D5E-BFE3-54C21A8A6634}" type="slidenum">
              <a:rPr/>
              <a:pPr/>
              <a:t>‹Nº›</a:t>
            </a:fld>
            <a:endParaRPr lang="es-ES"/>
          </a:p>
        </p:txBody>
      </p:sp>
    </p:spTree>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7D77045-401A-4D5E-BFE3-54C21A8A6634}"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lIns="89794" tIns="44897" rIns="89794" bIns="44897"/>
          <a:lstStyle/>
          <a:p>
            <a:fld id="{179C3ABA-A65A-4B65-9FB5-4F8149345827}" type="slidenum">
              <a:rPr lang="es-ES_tradnl"/>
              <a:pPr/>
              <a:t>22</a:t>
            </a:fld>
            <a:endParaRPr lang="es-ES_tradnl"/>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lIns="89794" tIns="44897" rIns="89794" bIns="44897"/>
          <a:lstStyle/>
          <a:p>
            <a:pPr eaLnBrk="1" hangingPunct="1"/>
            <a:endParaRPr lang="es-ES_tradnl"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27</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7D77045-401A-4D5E-BFE3-54C21A8A6634}" type="slidenum">
              <a:rPr lang="es-ES" smtClean="0"/>
              <a:pPr/>
              <a:t>6</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7D77045-401A-4D5E-BFE3-54C21A8A6634}" type="slidenum">
              <a:rPr lang="es-ES" smtClean="0"/>
              <a:pPr/>
              <a:t>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ES"/>
          </a:p>
        </p:txBody>
      </p:sp>
      <p:sp>
        <p:nvSpPr>
          <p:cNvPr id="4" name="Slide Number Placeholder 3"/>
          <p:cNvSpPr>
            <a:spLocks noGrp="1"/>
          </p:cNvSpPr>
          <p:nvPr>
            <p:ph type="sldNum" sz="quarter" idx="10"/>
          </p:nvPr>
        </p:nvSpPr>
        <p:spPr/>
        <p:txBody>
          <a:bodyPr/>
          <a:lstStyle/>
          <a:p>
            <a:fld id="{87D77045-401A-4D5E-BFE3-54C21A8A6634}"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87D77045-401A-4D5E-BFE3-54C21A8A6634}"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44" name="Shape 43"/>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36" name="Shape 35"/>
          <p:cNvSpPr>
            <a:spLocks/>
          </p:cNvSpPr>
          <p:nvPr/>
        </p:nvSpPr>
        <p:spPr bwMode="auto">
          <a:xfrm>
            <a:off x="4821864" y="1066800"/>
            <a:ext cx="4343400"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43" name="Shape 42"/>
          <p:cNvSpPr>
            <a:spLocks/>
          </p:cNvSpPr>
          <p:nvPr/>
        </p:nvSpPr>
        <p:spPr bwMode="auto">
          <a:xfrm>
            <a:off x="290624" y="-14176"/>
            <a:ext cx="5562600" cy="6553200"/>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65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2" name="Shape 21"/>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4" name="Shape 23"/>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6" name="Shape 25"/>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7" name="Shape 26"/>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180000"/>
              <a:alpha val="8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s-ES"/>
          </a:p>
        </p:txBody>
      </p:sp>
      <p:sp>
        <p:nvSpPr>
          <p:cNvPr id="28" name="Date Placeholder 27"/>
          <p:cNvSpPr>
            <a:spLocks noGrp="1"/>
          </p:cNvSpPr>
          <p:nvPr>
            <p:ph type="dt" sz="half" idx="10"/>
          </p:nvPr>
        </p:nvSpPr>
        <p:spPr>
          <a:xfrm>
            <a:off x="6477000" y="6416675"/>
            <a:ext cx="2133600" cy="365125"/>
          </a:xfrm>
        </p:spPr>
        <p:txBody>
          <a:bodyPr/>
          <a:lstStyle>
            <a:extLst/>
          </a:lstStyle>
          <a:p>
            <a:fld id="{743653DA-8BF4-4869-96FE-9BCF43372D46}" type="datetimeFigureOut">
              <a:rPr/>
              <a:pPr/>
              <a:t>30/6/2006</a:t>
            </a:fld>
            <a:endParaRPr kumimoji="0" lang="es-ES"/>
          </a:p>
        </p:txBody>
      </p:sp>
      <p:sp>
        <p:nvSpPr>
          <p:cNvPr id="17" name="Footer Placeholder 16"/>
          <p:cNvSpPr>
            <a:spLocks noGrp="1"/>
          </p:cNvSpPr>
          <p:nvPr>
            <p:ph type="ftr" sz="quarter" idx="11"/>
          </p:nvPr>
        </p:nvSpPr>
        <p:spPr>
          <a:xfrm>
            <a:off x="914400" y="6416675"/>
            <a:ext cx="5562600" cy="365125"/>
          </a:xfrm>
        </p:spPr>
        <p:txBody>
          <a:bodyPr/>
          <a:lstStyle>
            <a:extLst/>
          </a:lstStyle>
          <a:p>
            <a:endParaRPr kumimoji="0" lang="es-ES"/>
          </a:p>
        </p:txBody>
      </p:sp>
      <p:sp>
        <p:nvSpPr>
          <p:cNvPr id="29" name="Slide Number Placeholder 28"/>
          <p:cNvSpPr>
            <a:spLocks noGrp="1"/>
          </p:cNvSpPr>
          <p:nvPr>
            <p:ph type="sldNum" sz="quarter" idx="12"/>
          </p:nvPr>
        </p:nvSpPr>
        <p:spPr>
          <a:xfrm>
            <a:off x="8610600" y="6416675"/>
            <a:ext cx="457200" cy="365125"/>
          </a:xfrm>
        </p:spPr>
        <p:txBody>
          <a:bodyPr/>
          <a:lstStyle>
            <a:extLst/>
          </a:lstStyle>
          <a:p>
            <a:fld id="{72AC53DF-4216-466D-99A7-94400E6C2A25}" type="slidenum">
              <a:rPr/>
              <a:pPr/>
              <a:t>‹Nº›</a:t>
            </a:fld>
            <a:endParaRPr kumimoji="0" lang="es-E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45" name="Rectangle 44"/>
          <p:cNvSpPr/>
          <p:nvPr/>
        </p:nvSpPr>
        <p:spPr>
          <a:xfrm>
            <a:off x="363160" y="402264"/>
            <a:ext cx="850392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Title 7"/>
          <p:cNvSpPr>
            <a:spLocks noGrp="1"/>
          </p:cNvSpPr>
          <p:nvPr>
            <p:ph type="ctrTitle"/>
          </p:nvPr>
        </p:nvSpPr>
        <p:spPr>
          <a:xfrm>
            <a:off x="533400" y="464504"/>
            <a:ext cx="8153400" cy="774192"/>
          </a:xfrm>
        </p:spPr>
        <p:txBody>
          <a:bodyPr/>
          <a:lstStyle>
            <a:lvl1pPr marR="9144" algn="r" eaLnBrk="1" latinLnBrk="0" hangingPunct="1">
              <a:defRPr kumimoji="0" lang="es-ES" sz="3800"/>
            </a:lvl1pPr>
            <a:extLst/>
          </a:lstStyle>
          <a:p>
            <a:pPr eaLnBrk="1" latinLnBrk="0" hangingPunct="1"/>
            <a:r>
              <a:rPr lang="es-ES" smtClean="0"/>
              <a:t>Haga clic para modificar el estilo de título del patrón</a:t>
            </a:r>
            <a:endParaRPr/>
          </a:p>
        </p:txBody>
      </p:sp>
      <p:sp>
        <p:nvSpPr>
          <p:cNvPr id="9" name="Subtitle 8"/>
          <p:cNvSpPr>
            <a:spLocks noGrp="1"/>
          </p:cNvSpPr>
          <p:nvPr>
            <p:ph type="subTitle" idx="1"/>
          </p:nvPr>
        </p:nvSpPr>
        <p:spPr>
          <a:xfrm>
            <a:off x="4838381" y="1371600"/>
            <a:ext cx="3848419" cy="457200"/>
          </a:xfrm>
        </p:spPr>
        <p:txBody>
          <a:bodyPr tIns="0"/>
          <a:lstStyle>
            <a:lvl1pPr marL="0" indent="0" algn="r" eaLnBrk="1" latinLnBrk="0" hangingPunct="1">
              <a:spcBef>
                <a:spcPts val="0"/>
              </a:spcBef>
              <a:buNone/>
              <a:defRPr kumimoji="0" lang="es-ES" sz="2000">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s-ES" smtClean="0"/>
              <a:t>Haga clic para modificar el estilo de subtítulo del patrón</a:t>
            </a:r>
            <a:endParaRPr/>
          </a:p>
        </p:txBody>
      </p:sp>
      <p:sp>
        <p:nvSpPr>
          <p:cNvPr id="58" name="Rectangle 5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59" name="Rectangle 5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0" name="Rectangle 5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1" name="Rectangle 6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2" name="Rectangle 6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extLst/>
          </a:lstStyle>
          <a:p>
            <a:fld id="{B7129108-AC8D-4212-9283-60D9E99BF07A}" type="datetimeFigureOut">
              <a:rPr/>
              <a:pPr/>
              <a:t>30/6/2006</a:t>
            </a:fld>
            <a:endParaRPr kumimoji="0" lang="es-ES"/>
          </a:p>
        </p:txBody>
      </p:sp>
      <p:sp>
        <p:nvSpPr>
          <p:cNvPr id="5" name="Footer Placeholder 4"/>
          <p:cNvSpPr>
            <a:spLocks noGrp="1"/>
          </p:cNvSpPr>
          <p:nvPr>
            <p:ph type="ftr" sz="quarter" idx="11"/>
          </p:nvPr>
        </p:nvSpPr>
        <p:spPr/>
        <p:txBody>
          <a:bodyPr/>
          <a:lstStyle>
            <a:extLst/>
          </a:lstStyle>
          <a:p>
            <a:endParaRPr kumimoji="0" lang="es-ES"/>
          </a:p>
        </p:txBody>
      </p:sp>
      <p:sp>
        <p:nvSpPr>
          <p:cNvPr id="6" name="Slide Number Placeholder 5"/>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3352800"/>
            <a:ext cx="7772400" cy="1974059"/>
          </a:xfrm>
        </p:spPr>
        <p:txBody>
          <a:bodyPr anchor="b">
            <a:scene3d>
              <a:camera prst="orthographicFront">
                <a:rot lat="0" lon="0" rev="0"/>
              </a:camera>
              <a:lightRig rig="contrasting" dir="t">
                <a:rot lat="0" lon="0" rev="7500000"/>
              </a:lightRig>
            </a:scene3d>
            <a:sp3d contourW="6350" prstMaterial="metal">
              <a:bevelT w="130810" h="31750" prst="relaxedInset"/>
              <a:contourClr>
                <a:schemeClr val="accent1">
                  <a:shade val="75000"/>
                </a:schemeClr>
              </a:contourClr>
            </a:sp3d>
          </a:bodyPr>
          <a:lstStyle>
            <a:lvl1pPr algn="l" eaLnBrk="1" latinLnBrk="0" hangingPunct="1">
              <a:buNone/>
              <a:defRPr kumimoji="0" lang="es-ES" sz="4000" b="1" cap="all">
                <a:ln/>
                <a:solidFill>
                  <a:schemeClr val="tx1"/>
                </a:solidFill>
                <a:effectLst>
                  <a:reflection blurRad="12700" stA="50000" endPos="50000" dir="5400000" sy="-100000" rotWithShape="0"/>
                </a:effectLst>
              </a:defRPr>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914400" y="5334000"/>
            <a:ext cx="7772400" cy="1052512"/>
          </a:xfrm>
        </p:spPr>
        <p:txBody>
          <a:bodyPr anchor="t"/>
          <a:lstStyle>
            <a:lvl1pPr marL="374904" eaLnBrk="1" latinLnBrk="0" hangingPunct="1">
              <a:buNone/>
              <a:defRPr kumimoji="0" lang="es-ES" sz="2000">
                <a:solidFill>
                  <a:schemeClr val="tx2"/>
                </a:solidFill>
              </a:defRPr>
            </a:lvl1pPr>
            <a:lvl2pPr eaLnBrk="1" latinLnBrk="0" hangingPunct="1">
              <a:buNone/>
              <a:defRPr kumimoji="0" lang="es-ES" sz="1800">
                <a:solidFill>
                  <a:schemeClr val="tx1">
                    <a:tint val="75000"/>
                  </a:schemeClr>
                </a:solidFill>
              </a:defRPr>
            </a:lvl2pPr>
            <a:lvl3pPr eaLnBrk="1" latinLnBrk="0" hangingPunct="1">
              <a:buNone/>
              <a:defRPr kumimoji="0" lang="es-ES" sz="1600">
                <a:solidFill>
                  <a:schemeClr val="tx1">
                    <a:tint val="75000"/>
                  </a:schemeClr>
                </a:solidFill>
              </a:defRPr>
            </a:lvl3pPr>
            <a:lvl4pPr eaLnBrk="1" latinLnBrk="0" hangingPunct="1">
              <a:buNone/>
              <a:defRPr kumimoji="0" lang="es-ES" sz="1400">
                <a:solidFill>
                  <a:schemeClr val="tx1">
                    <a:tint val="75000"/>
                  </a:schemeClr>
                </a:solidFill>
              </a:defRPr>
            </a:lvl4pPr>
            <a:lvl5pPr eaLnBrk="1" latinLnBrk="0" hangingPunct="1">
              <a:buNone/>
              <a:defRPr kumimoji="0" lang="es-ES" sz="1400">
                <a:solidFill>
                  <a:schemeClr val="tx1">
                    <a:tint val="75000"/>
                  </a:schemeClr>
                </a:solidFill>
              </a:defRPr>
            </a:lvl5pPr>
            <a:extLst/>
          </a:lstStyle>
          <a:p>
            <a:pPr lvl="0" eaLnBrk="1" latinLnBrk="0" hangingPunct="1"/>
            <a:r>
              <a:rPr lang="es-ES" smtClean="0"/>
              <a:t>Haga clic para modificar el estilo de texto del patrón</a:t>
            </a:r>
          </a:p>
        </p:txBody>
      </p:sp>
      <p:sp>
        <p:nvSpPr>
          <p:cNvPr id="4" name="Date Placeholder 3"/>
          <p:cNvSpPr>
            <a:spLocks noGrp="1"/>
          </p:cNvSpPr>
          <p:nvPr>
            <p:ph type="dt" sz="half" idx="10"/>
          </p:nvPr>
        </p:nvSpPr>
        <p:spPr/>
        <p:txBody>
          <a:bodyPr/>
          <a:lstStyle>
            <a:extLst/>
          </a:lstStyle>
          <a:p>
            <a:fld id="{B6DED3D3-6235-4F4C-B439-DF277FB555A7}" type="datetimeFigureOut">
              <a:rPr/>
              <a:pPr/>
              <a:t>30/6/2006</a:t>
            </a:fld>
            <a:endParaRPr kumimoji="0" lang="es-ES"/>
          </a:p>
        </p:txBody>
      </p:sp>
      <p:sp>
        <p:nvSpPr>
          <p:cNvPr id="5" name="Footer Placeholder 4"/>
          <p:cNvSpPr>
            <a:spLocks noGrp="1"/>
          </p:cNvSpPr>
          <p:nvPr>
            <p:ph type="ftr" sz="quarter" idx="11"/>
          </p:nvPr>
        </p:nvSpPr>
        <p:spPr>
          <a:xfrm>
            <a:off x="914400" y="6416675"/>
            <a:ext cx="5562600" cy="365125"/>
          </a:xfrm>
        </p:spPr>
        <p:txBody>
          <a:bodyPr/>
          <a:lstStyle>
            <a:extLst/>
          </a:lstStyle>
          <a:p>
            <a:endParaRPr kumimoji="0" lang="es-ES"/>
          </a:p>
        </p:txBody>
      </p:sp>
      <p:sp>
        <p:nvSpPr>
          <p:cNvPr id="6" name="Slide Number Placeholder 5"/>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1295400"/>
          </a:xfrm>
        </p:spPr>
        <p:txBody>
          <a:bodyPr anchor="ctr"/>
          <a:lstStyle>
            <a:extLst/>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464344" y="1600200"/>
            <a:ext cx="4038600" cy="4525963"/>
          </a:xfrm>
        </p:spPr>
        <p:txBody>
          <a:bodyPr/>
          <a:lstStyle>
            <a:lvl1pPr marL="0" indent="0" eaLnBrk="1" latinLnBrk="0" hangingPunct="1">
              <a:buFontTx/>
              <a:buNone/>
              <a:defRPr kumimoji="0" lang="es-ES" sz="20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extLst/>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4655344"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extLst/>
          </a:lstStyle>
          <a:p>
            <a:fld id="{3B5F1E3E-4B2F-4895-B65E-28B2E64F39F6}"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cxnSp>
        <p:nvCxnSpPr>
          <p:cNvPr id="9" name="Straight Connector 8"/>
          <p:cNvCxnSpPr/>
          <p:nvPr/>
        </p:nvCxnSpPr>
        <p:spPr>
          <a:xfrm rot="5400000">
            <a:off x="2305044" y="3867144"/>
            <a:ext cx="4533900" cy="1601"/>
          </a:xfrm>
          <a:prstGeom prst="line">
            <a:avLst/>
          </a:prstGeom>
          <a:ln/>
        </p:spPr>
        <p:style>
          <a:lnRef idx="1">
            <a:schemeClr val="accent2"/>
          </a:lnRef>
          <a:fillRef idx="0">
            <a:schemeClr val="accent2"/>
          </a:fillRef>
          <a:effectRef idx="0">
            <a:schemeClr val="accent2"/>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3" name="Rectangle 22"/>
          <p:cNvSpPr/>
          <p:nvPr/>
        </p:nvSpPr>
        <p:spPr>
          <a:xfrm>
            <a:off x="0" y="402264"/>
            <a:ext cx="8686800" cy="886265"/>
          </a:xfrm>
          <a:prstGeom prst="rect">
            <a:avLst/>
          </a:prstGeom>
          <a:solidFill>
            <a:schemeClr val="bg2">
              <a:alpha val="50000"/>
              <a:satMod val="18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p:nvPr>
        </p:nvSpPr>
        <p:spPr>
          <a:xfrm>
            <a:off x="504824" y="512064"/>
            <a:ext cx="7772400" cy="914400"/>
          </a:xfrm>
        </p:spPr>
        <p:txBody>
          <a:bodyPr anchor="t"/>
          <a:lstStyle>
            <a:lvl1pPr eaLnBrk="1" latinLnBrk="0" hangingPunct="1">
              <a:defRPr kumimoji="0" lang="es-ES" sz="4000"/>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457200" y="1809750"/>
            <a:ext cx="4040188" cy="639762"/>
          </a:xfrm>
        </p:spPr>
        <p:txBody>
          <a:bodyPr anchor="ctr"/>
          <a:lstStyle>
            <a:lvl1pPr marL="73152" indent="0" algn="l" eaLnBrk="1" latinLnBrk="0" hangingPunct="1">
              <a:buNone/>
              <a:defRPr kumimoji="0" lang="es-ES" sz="2400" b="1">
                <a:solidFill>
                  <a:schemeClr val="accent2"/>
                </a:solidFill>
              </a:defRPr>
            </a:lvl1pPr>
            <a:lvl2pPr eaLnBrk="1" latinLnBrk="0" hangingPunct="1">
              <a:buNone/>
              <a:defRPr kumimoji="0" lang="es-ES" sz="2000" b="1"/>
            </a:lvl2pPr>
            <a:lvl3pPr eaLnBrk="1" latinLnBrk="0" hangingPunct="1">
              <a:buNone/>
              <a:defRPr kumimoji="0" lang="es-ES" sz="1800" b="1"/>
            </a:lvl3pPr>
            <a:lvl4pPr eaLnBrk="1" latinLnBrk="0" hangingPunct="1">
              <a:buNone/>
              <a:defRPr kumimoji="0" lang="es-ES" sz="1600" b="1"/>
            </a:lvl4pPr>
            <a:lvl5pPr eaLnBrk="1" latinLnBrk="0" hangingPunct="1">
              <a:buNone/>
              <a:defRPr kumimoji="0" lang="es-ES" sz="1600" b="1"/>
            </a:lvl5pPr>
            <a:extLst/>
          </a:lstStyle>
          <a:p>
            <a:pPr lvl="0" eaLnBrk="1" latinLnBrk="0" hangingPunct="1"/>
            <a:r>
              <a:rPr lang="es-ES" smtClean="0"/>
              <a:t>Haga clic para modificar el estilo de texto del patrón</a:t>
            </a:r>
          </a:p>
        </p:txBody>
      </p:sp>
      <p:sp>
        <p:nvSpPr>
          <p:cNvPr id="4" name="Text Placeholder 3"/>
          <p:cNvSpPr>
            <a:spLocks noGrp="1"/>
          </p:cNvSpPr>
          <p:nvPr>
            <p:ph type="body" sz="half" idx="2"/>
          </p:nvPr>
        </p:nvSpPr>
        <p:spPr>
          <a:xfrm>
            <a:off x="4645025" y="1809750"/>
            <a:ext cx="4041775" cy="639762"/>
          </a:xfrm>
        </p:spPr>
        <p:txBody>
          <a:bodyPr anchor="ctr"/>
          <a:lstStyle>
            <a:lvl1pPr marL="73152" indent="0" eaLnBrk="1" latinLnBrk="0" hangingPunct="1">
              <a:buNone/>
              <a:defRPr kumimoji="0" lang="es-ES" sz="2400" b="1">
                <a:solidFill>
                  <a:schemeClr val="accent2"/>
                </a:solidFill>
              </a:defRPr>
            </a:lvl1pPr>
            <a:lvl2pPr eaLnBrk="1" latinLnBrk="0" hangingPunct="1">
              <a:buNone/>
              <a:defRPr kumimoji="0" lang="es-ES" sz="2000" b="1"/>
            </a:lvl2pPr>
            <a:lvl3pPr eaLnBrk="1" latinLnBrk="0" hangingPunct="1">
              <a:buNone/>
              <a:defRPr kumimoji="0" lang="es-ES" sz="1800" b="1"/>
            </a:lvl3pPr>
            <a:lvl4pPr eaLnBrk="1" latinLnBrk="0" hangingPunct="1">
              <a:buNone/>
              <a:defRPr kumimoji="0" lang="es-ES" sz="1600" b="1"/>
            </a:lvl4pPr>
            <a:lvl5pPr eaLnBrk="1" latinLnBrk="0" hangingPunct="1">
              <a:buNone/>
              <a:defRPr kumimoji="0" lang="es-ES" sz="1600" b="1"/>
            </a:lvl5pPr>
            <a:extLst/>
          </a:lstStyle>
          <a:p>
            <a:pPr lvl="0" eaLnBrk="1" latinLnBrk="0" hangingPunct="1"/>
            <a:r>
              <a:rPr lang="es-ES" smtClean="0"/>
              <a:t>Haga clic para modificar el estilo de texto del patrón</a:t>
            </a:r>
          </a:p>
        </p:txBody>
      </p:sp>
      <p:sp>
        <p:nvSpPr>
          <p:cNvPr id="5" name="Content Placeholder 4"/>
          <p:cNvSpPr>
            <a:spLocks noGrp="1"/>
          </p:cNvSpPr>
          <p:nvPr>
            <p:ph sz="quarter" idx="3"/>
          </p:nvPr>
        </p:nvSpPr>
        <p:spPr>
          <a:xfrm>
            <a:off x="457200" y="2459037"/>
            <a:ext cx="4040188" cy="3959352"/>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6" name="Content Placeholder 5"/>
          <p:cNvSpPr>
            <a:spLocks noGrp="1"/>
          </p:cNvSpPr>
          <p:nvPr>
            <p:ph sz="quarter" idx="4"/>
          </p:nvPr>
        </p:nvSpPr>
        <p:spPr>
          <a:xfrm>
            <a:off x="4645025" y="2459037"/>
            <a:ext cx="4041775" cy="3959352"/>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7" name="Date Placeholder 6"/>
          <p:cNvSpPr>
            <a:spLocks noGrp="1"/>
          </p:cNvSpPr>
          <p:nvPr>
            <p:ph type="dt" sz="half" idx="10"/>
          </p:nvPr>
        </p:nvSpPr>
        <p:spPr/>
        <p:txBody>
          <a:bodyPr/>
          <a:lstStyle>
            <a:extLst/>
          </a:lstStyle>
          <a:p>
            <a:fld id="{63085435-8225-4333-BFFA-0096413F0D76}" type="datetimeFigureOut">
              <a:rPr/>
              <a:pPr/>
              <a:t>30/6/2006</a:t>
            </a:fld>
            <a:endParaRPr kumimoji="0" lang="es-ES"/>
          </a:p>
        </p:txBody>
      </p:sp>
      <p:sp>
        <p:nvSpPr>
          <p:cNvPr id="8" name="Footer Placeholder 7"/>
          <p:cNvSpPr>
            <a:spLocks noGrp="1"/>
          </p:cNvSpPr>
          <p:nvPr>
            <p:ph type="ftr" sz="quarter" idx="11"/>
          </p:nvPr>
        </p:nvSpPr>
        <p:spPr/>
        <p:txBody>
          <a:bodyPr/>
          <a:lstStyle>
            <a:extLst/>
          </a:lstStyle>
          <a:p>
            <a:endParaRPr kumimoji="0" lang="es-ES"/>
          </a:p>
        </p:txBody>
      </p:sp>
      <p:sp>
        <p:nvSpPr>
          <p:cNvPr id="9" name="Slide Number Placeholder 8"/>
          <p:cNvSpPr>
            <a:spLocks noGrp="1"/>
          </p:cNvSpPr>
          <p:nvPr>
            <p:ph type="sldNum" sz="quarter" idx="12"/>
          </p:nvPr>
        </p:nvSpPr>
        <p:spPr/>
        <p:txBody>
          <a:bodyPr/>
          <a:lstStyle>
            <a:extLst/>
          </a:lstStyle>
          <a:p>
            <a:fld id="{1AD93096-5B34-4342-9326-69289CEAE4C2}" type="slidenum">
              <a:rPr/>
              <a:pPr/>
              <a:t>‹Nº›</a:t>
            </a:fld>
            <a:endParaRPr kumimoji="0" lang="es-E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eaLnBrk="1" latinLnBrk="0" hangingPunct="1">
              <a:defRPr kumimoji="0" lang="es-ES" sz="4000" cap="none" baseline="0"/>
            </a:lvl1pPr>
            <a:extLst/>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extLst/>
          </a:lstStyle>
          <a:p>
            <a:fld id="{0783C494-2A87-468C-A21B-CB14FB9ABB00}" type="datetimeFigureOut">
              <a:rPr/>
              <a:pPr/>
              <a:t>30/6/2006</a:t>
            </a:fld>
            <a:endParaRPr kumimoji="0" lang="es-ES"/>
          </a:p>
        </p:txBody>
      </p:sp>
      <p:sp>
        <p:nvSpPr>
          <p:cNvPr id="4" name="Footer Placeholder 3"/>
          <p:cNvSpPr>
            <a:spLocks noGrp="1"/>
          </p:cNvSpPr>
          <p:nvPr>
            <p:ph type="ftr" sz="quarter" idx="11"/>
          </p:nvPr>
        </p:nvSpPr>
        <p:spPr/>
        <p:txBody>
          <a:bodyPr/>
          <a:lstStyle>
            <a:extLst/>
          </a:lstStyle>
          <a:p>
            <a:endParaRPr kumimoji="0" lang="es-ES"/>
          </a:p>
        </p:txBody>
      </p:sp>
      <p:sp>
        <p:nvSpPr>
          <p:cNvPr id="5" name="Slide Number Placeholder 4"/>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a:pPr/>
              <a:t>30/6/2006</a:t>
            </a:fld>
            <a:endParaRPr kumimoji="0" lang="es-ES"/>
          </a:p>
        </p:txBody>
      </p:sp>
      <p:sp>
        <p:nvSpPr>
          <p:cNvPr id="3" name="Footer Placeholder 2"/>
          <p:cNvSpPr>
            <a:spLocks noGrp="1"/>
          </p:cNvSpPr>
          <p:nvPr>
            <p:ph type="ftr" sz="quarter" idx="11"/>
          </p:nvPr>
        </p:nvSpPr>
        <p:spPr/>
        <p:txBody>
          <a:bodyPr/>
          <a:lstStyle>
            <a:extLst/>
          </a:lstStyle>
          <a:p>
            <a:endParaRPr kumimoji="0" lang="es-ES"/>
          </a:p>
        </p:txBody>
      </p:sp>
      <p:sp>
        <p:nvSpPr>
          <p:cNvPr id="4" name="Slide Number Placeholder 3"/>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eaLnBrk="1" latinLnBrk="0" hangingPunct="1">
              <a:buNone/>
              <a:defRPr kumimoji="0" lang="es-ES" sz="3600" b="0"/>
            </a:lvl1pPr>
            <a:extLst/>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685800" y="1435100"/>
            <a:ext cx="2514600" cy="4572000"/>
          </a:xfrm>
        </p:spPr>
        <p:txBody>
          <a:bodyPr/>
          <a:lstStyle>
            <a:lvl1pPr marL="54864" indent="0" eaLnBrk="1" latinLnBrk="0" hangingPunct="1">
              <a:buNone/>
              <a:defRPr kumimoji="0" lang="es-ES" sz="1800"/>
            </a:lvl1pPr>
            <a:lvl2pPr eaLnBrk="1" latinLnBrk="0" hangingPunct="1">
              <a:buNone/>
              <a:defRPr kumimoji="0" lang="es-ES" sz="1200"/>
            </a:lvl2pPr>
            <a:lvl3pPr eaLnBrk="1" latinLnBrk="0" hangingPunct="1">
              <a:buNone/>
              <a:defRPr kumimoji="0" lang="es-ES" sz="1000"/>
            </a:lvl3pPr>
            <a:lvl4pPr eaLnBrk="1" latinLnBrk="0" hangingPunct="1">
              <a:buNone/>
              <a:defRPr kumimoji="0" lang="es-ES" sz="900"/>
            </a:lvl4pPr>
            <a:lvl5pPr eaLnBrk="1" latinLnBrk="0" hangingPunct="1">
              <a:buNone/>
              <a:defRPr kumimoji="0" lang="es-ES" sz="900"/>
            </a:lvl5pPr>
            <a:extLst/>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3429000" y="1435100"/>
            <a:ext cx="5486400" cy="4572000"/>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extLst/>
          </a:lstStyle>
          <a:p>
            <a:fld id="{4BECC0C8-36B8-442A-833D-B6AACE86BB77}"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28" name="Group 17"/>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a:xfrm>
            <a:off x="914400" y="228600"/>
            <a:ext cx="6858000" cy="914400"/>
          </a:xfrm>
        </p:spPr>
        <p:txBody>
          <a:bodyPr anchor="b"/>
          <a:lstStyle>
            <a:lvl1pPr algn="l" eaLnBrk="1" latinLnBrk="0" hangingPunct="1">
              <a:buNone/>
              <a:defRPr kumimoji="0" lang="es-ES" sz="2100" b="0"/>
            </a:lvl1pPr>
            <a:extLst/>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366712" y="1905000"/>
            <a:ext cx="8778240" cy="4960144"/>
          </a:xfrm>
        </p:spPr>
        <p:txBody>
          <a:bodyPr/>
          <a:lstStyle>
            <a:lvl1pPr eaLnBrk="1" latinLnBrk="0" hangingPunct="1">
              <a:buNone/>
              <a:defRPr kumimoji="0" lang="es-ES" sz="3200"/>
            </a:lvl1pPr>
            <a:extLst/>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914400" y="1150144"/>
            <a:ext cx="6858000" cy="685800"/>
          </a:xfrm>
        </p:spPr>
        <p:txBody>
          <a:bodyPr/>
          <a:lstStyle>
            <a:lvl1pPr marL="27432" indent="0" eaLnBrk="1" latinLnBrk="0" hangingPunct="1">
              <a:spcBef>
                <a:spcPts val="0"/>
              </a:spcBef>
              <a:buNone/>
              <a:defRPr kumimoji="0" lang="es-ES" sz="1400">
                <a:solidFill>
                  <a:srgbClr val="FFFFFF"/>
                </a:solidFill>
              </a:defRPr>
            </a:lvl1pPr>
            <a:lvl2pPr eaLnBrk="1" latinLnBrk="0" hangingPunct="1">
              <a:defRPr kumimoji="0" lang="es-ES" sz="1200"/>
            </a:lvl2pPr>
            <a:lvl3pPr eaLnBrk="1" latinLnBrk="0" hangingPunct="1">
              <a:defRPr kumimoji="0" lang="es-ES" sz="1000"/>
            </a:lvl3pPr>
            <a:lvl4pPr eaLnBrk="1" latinLnBrk="0" hangingPunct="1">
              <a:defRPr kumimoji="0" lang="es-ES" sz="900"/>
            </a:lvl4pPr>
            <a:lvl5pPr eaLnBrk="1" latinLnBrk="0" hangingPunct="1">
              <a:defRPr kumimoji="0" lang="es-ES" sz="900"/>
            </a:lvl5pPr>
            <a:extLst/>
          </a:lstStyle>
          <a:p>
            <a:pPr lvl="0" eaLnBrk="1" latinLnBrk="0" hangingPunct="1"/>
            <a:r>
              <a:rPr lang="es-ES" smtClean="0"/>
              <a:t>Haga clic para modificar el estilo de texto del patrón</a:t>
            </a:r>
          </a:p>
        </p:txBody>
      </p:sp>
      <p:grpSp>
        <p:nvGrpSpPr>
          <p:cNvPr id="14" name="Group 17"/>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p:txBody>
          <a:bodyPr/>
          <a:lstStyle>
            <a:extLst/>
          </a:lstStyle>
          <a:p>
            <a:fld id="{51E20EC5-AC53-4169-941E-EDF10CD23748}" type="datetimeFigureOut">
              <a:rPr/>
              <a:pPr/>
              <a:t>30/6/2006</a:t>
            </a:fld>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extLst/>
          </a:lstStyle>
          <a:p>
            <a:fld id="{1AD93096-5B34-4342-9326-69289CEAE4C2}" type="slidenum">
              <a:rPr/>
              <a:pPr/>
              <a:t>‹Nº›</a:t>
            </a:fld>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pPr eaLnBrk="1" latinLnBrk="0" hangingPunct="1"/>
            <a:r>
              <a:rPr kumimoji="0" lang="es-ES" smtClean="0"/>
              <a:t>Haga clic para modificar el estilo de título del patrón</a:t>
            </a:r>
            <a:endParaRPr kumimoji="0" lang="en-US" smtClean="0"/>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lang="es-ES" sz="1100">
                <a:solidFill>
                  <a:schemeClr val="tx2"/>
                </a:solidFill>
              </a:defRPr>
            </a:lvl1pPr>
            <a:extLst/>
          </a:lstStyle>
          <a:p>
            <a:fld id="{8D3816DF-213E-421B-92D3-C068DBB023D6}" type="datetimeFigureOut">
              <a:rPr kumimoji="0" lang="es-ES">
                <a:solidFill>
                  <a:schemeClr val="tx2"/>
                </a:solidFill>
              </a:rPr>
              <a:pPr/>
              <a:t>30/08/2012</a:t>
            </a:fld>
            <a:endParaRPr kumimoji="0" lang="es-ES" sz="1100">
              <a:solidFill>
                <a:schemeClr val="tx2"/>
              </a:solidFill>
            </a:endParaRPr>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lang="es-ES" sz="1100">
                <a:solidFill>
                  <a:schemeClr val="tx2"/>
                </a:solidFill>
              </a:defRPr>
            </a:lvl1pPr>
            <a:extLst/>
          </a:lstStyle>
          <a:p>
            <a:pPr algn="r"/>
            <a:endParaRPr kumimoji="0" lang="es-ES" sz="1100">
              <a:solidFill>
                <a:schemeClr val="tx2"/>
              </a:solidFill>
            </a:endParaRPr>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lang="es-ES" sz="1200">
                <a:solidFill>
                  <a:schemeClr val="tx2"/>
                </a:solidFill>
              </a:defRPr>
            </a:lvl1pPr>
            <a:extLst/>
          </a:lstStyle>
          <a:p>
            <a:pPr algn="l"/>
            <a:fld id="{72AC53DF-4216-466D-99A7-94400E6C2A25}" type="slidenum">
              <a:rPr kumimoji="0" lang="es-ES" sz="1200">
                <a:solidFill>
                  <a:schemeClr val="tx2"/>
                </a:solidFill>
              </a:rPr>
              <a:pPr algn="l"/>
              <a:t>‹Nº›</a:t>
            </a:fld>
            <a:endParaRPr kumimoji="0" lang="es-ES" sz="120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s-ES" sz="4000" kern="1200" spc="-150" baseline="0">
          <a:solidFill>
            <a:schemeClr val="tx2">
              <a:satMod val="200000"/>
            </a:schemeClr>
          </a:solidFill>
          <a:effectLst>
            <a:outerShdw blurRad="50800" dist="50800" dir="2700000" algn="tl" rotWithShape="0">
              <a:srgbClr val="000000">
                <a:alpha val="43137"/>
              </a:srgbClr>
            </a:outerShdw>
          </a:effectLst>
          <a:latin typeface="+mj-lt"/>
          <a:ea typeface="+mj-ea"/>
          <a:cs typeface="+mj-cs"/>
        </a:defRPr>
      </a:lvl1pPr>
      <a:extLst/>
    </p:titleStyle>
    <p:bodyStyle>
      <a:lvl1pPr marL="411480" indent="-342900" algn="l" rtl="0" eaLnBrk="1" latinLnBrk="0" hangingPunct="1">
        <a:spcBef>
          <a:spcPts val="700"/>
        </a:spcBef>
        <a:buSzPct val="95000"/>
        <a:buFont typeface="Wingdings"/>
        <a:buChar char=""/>
        <a:defRPr kumimoji="0" lang="es-ES"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lang="es-ES"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lang="es-ES"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lang="es-ES"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lang="es-ES"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lang="es-ES"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lang="es-ES" sz="1600" kern="120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slide" Target="slide15.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8.png"/><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1071538" y="1142984"/>
            <a:ext cx="7772400" cy="1974059"/>
          </a:xfrm>
        </p:spPr>
        <p:txBody>
          <a:bodyPr/>
          <a:lstStyle>
            <a:extLst/>
          </a:lstStyle>
          <a:p>
            <a:r>
              <a:rPr smtClean="0"/>
              <a:t>Sistema financiero Colombiano</a:t>
            </a:r>
            <a:endParaRPr lang="es-ES" dirty="0"/>
          </a:p>
        </p:txBody>
      </p:sp>
      <p:sp>
        <p:nvSpPr>
          <p:cNvPr id="5" name="Rectangle 4"/>
          <p:cNvSpPr>
            <a:spLocks noGrp="1"/>
          </p:cNvSpPr>
          <p:nvPr>
            <p:ph type="body" idx="1"/>
          </p:nvPr>
        </p:nvSpPr>
        <p:spPr>
          <a:xfrm>
            <a:off x="785786" y="3357562"/>
            <a:ext cx="7772400" cy="1052512"/>
          </a:xfrm>
        </p:spPr>
        <p:txBody>
          <a:bodyPr/>
          <a:lstStyle>
            <a:extLst/>
          </a:lstStyle>
          <a:p>
            <a:r>
              <a:rPr smtClean="0"/>
              <a:t>Docente: Alfredo Bateman Pinedo</a:t>
            </a:r>
          </a:p>
          <a:p>
            <a:r>
              <a:rPr smtClean="0"/>
              <a:t>Tema: Contratos </a:t>
            </a:r>
            <a:r>
              <a:rPr smtClean="0"/>
              <a:t>Bancarios</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smtClean="0"/>
              <a:t>Cheque para abono en cuenta</a:t>
            </a:r>
            <a:endParaRPr lang="es-ES" dirty="0"/>
          </a:p>
        </p:txBody>
      </p:sp>
      <p:sp>
        <p:nvSpPr>
          <p:cNvPr id="6" name="5 Marcador de contenido"/>
          <p:cNvSpPr>
            <a:spLocks noGrp="1"/>
          </p:cNvSpPr>
          <p:nvPr>
            <p:ph sz="half" idx="1"/>
          </p:nvPr>
        </p:nvSpPr>
        <p:spPr/>
        <p:txBody>
          <a:bodyPr>
            <a:normAutofit/>
          </a:bodyPr>
          <a:lstStyle/>
          <a:p>
            <a:r>
              <a:rPr smtClean="0"/>
              <a:t>El artículo 737 del Código de Comercio señala que el librador o el tenedor puede prohibir que el cheque sea pagado en efectivo, insertando la expresión "para abono en cuenta" u otra similar, en este caso, el banco librado sólo podrá pagar el cheque abonando su importe en la cuenta que lleve o abra el tenedor, el banco que pague en contravención a lo prescrito, responderá por el pago irregular.</a:t>
            </a:r>
            <a:endParaRPr lang="es-ES" dirty="0"/>
          </a:p>
        </p:txBody>
      </p:sp>
      <p:pic>
        <p:nvPicPr>
          <p:cNvPr id="7" name="6 Imagen" descr="cheque_para_abono_en_cuenta.jpg"/>
          <p:cNvPicPr>
            <a:picLocks noChangeAspect="1"/>
          </p:cNvPicPr>
          <p:nvPr/>
        </p:nvPicPr>
        <p:blipFill>
          <a:blip r:embed="rId3"/>
          <a:stretch>
            <a:fillRect/>
          </a:stretch>
        </p:blipFill>
        <p:spPr>
          <a:xfrm>
            <a:off x="4643438" y="1643050"/>
            <a:ext cx="4346894" cy="1793094"/>
          </a:xfrm>
          <a:prstGeom prst="rect">
            <a:avLst/>
          </a:prstGeom>
        </p:spPr>
      </p:pic>
      <p:pic>
        <p:nvPicPr>
          <p:cNvPr id="10" name="9 Marcador de contenido" descr="cheque_abonar_en_cuenta.gif"/>
          <p:cNvPicPr>
            <a:picLocks noGrp="1" noChangeAspect="1"/>
          </p:cNvPicPr>
          <p:nvPr>
            <p:ph sz="half" idx="2"/>
          </p:nvPr>
        </p:nvPicPr>
        <p:blipFill>
          <a:blip r:embed="rId4"/>
          <a:stretch>
            <a:fillRect/>
          </a:stretch>
        </p:blipFill>
        <p:spPr>
          <a:xfrm>
            <a:off x="4786314" y="3929066"/>
            <a:ext cx="4038600" cy="1801216"/>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smtClean="0"/>
              <a:t>Cheque Certificado</a:t>
            </a:r>
            <a:endParaRPr lang="es-ES" dirty="0"/>
          </a:p>
        </p:txBody>
      </p:sp>
      <p:sp>
        <p:nvSpPr>
          <p:cNvPr id="3" name="Rectangle 2"/>
          <p:cNvSpPr>
            <a:spLocks noGrp="1"/>
          </p:cNvSpPr>
          <p:nvPr>
            <p:ph sz="half" idx="1"/>
          </p:nvPr>
        </p:nvSpPr>
        <p:spPr>
          <a:xfrm>
            <a:off x="465138" y="1600200"/>
            <a:ext cx="4038600" cy="4525963"/>
          </a:xfrm>
        </p:spPr>
        <p:txBody>
          <a:bodyPr>
            <a:normAutofit fontScale="92500" lnSpcReduction="10000"/>
          </a:bodyPr>
          <a:lstStyle>
            <a:extLst/>
          </a:lstStyle>
          <a:p>
            <a:r>
              <a:rPr smtClean="0"/>
              <a:t>Cuando el librador o el tenedor de un cheque exija que el librado certifique la existencia de fondos disponibles para su pago, se habla de " cheque certificado"</a:t>
            </a:r>
          </a:p>
          <a:p>
            <a:r>
              <a:rPr smtClean="0"/>
              <a:t>Por virtud de esta certificación, suscrita por el librado, el girador y todos los endosantes quedan libres de toda responsabilidad ya que el banco librado asume la obligación de pago ante la presentación oportuna.</a:t>
            </a:r>
          </a:p>
          <a:p>
            <a:r>
              <a:rPr smtClean="0"/>
              <a:t>Al certificar un cheque el Banco librado adquiere la facultad de realizar la provisión de los fondos necesarios para su pago.</a:t>
            </a:r>
            <a:endParaRPr lang="es-ES" dirty="0"/>
          </a:p>
        </p:txBody>
      </p:sp>
      <p:pic>
        <p:nvPicPr>
          <p:cNvPr id="8" name="7 Marcador de contenido" descr="cheque certificado.jpg"/>
          <p:cNvPicPr>
            <a:picLocks noGrp="1" noChangeAspect="1"/>
          </p:cNvPicPr>
          <p:nvPr>
            <p:ph sz="half" idx="2"/>
          </p:nvPr>
        </p:nvPicPr>
        <p:blipFill>
          <a:blip r:embed="rId3"/>
          <a:stretch>
            <a:fillRect/>
          </a:stretch>
        </p:blipFill>
        <p:spPr>
          <a:xfrm>
            <a:off x="4700769" y="2500306"/>
            <a:ext cx="4443231" cy="168514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smtClean="0"/>
              <a:t>Cheque de gerencia</a:t>
            </a:r>
            <a:endParaRPr lang="es-ES" dirty="0"/>
          </a:p>
        </p:txBody>
      </p:sp>
      <p:sp>
        <p:nvSpPr>
          <p:cNvPr id="3" name="Rectangle 2"/>
          <p:cNvSpPr>
            <a:spLocks noGrp="1"/>
          </p:cNvSpPr>
          <p:nvPr>
            <p:ph sz="half" idx="1"/>
          </p:nvPr>
        </p:nvSpPr>
        <p:spPr>
          <a:xfrm>
            <a:off x="465138" y="1600200"/>
            <a:ext cx="4038600" cy="4525963"/>
          </a:xfrm>
        </p:spPr>
        <p:txBody>
          <a:bodyPr>
            <a:normAutofit/>
          </a:bodyPr>
          <a:lstStyle>
            <a:extLst/>
          </a:lstStyle>
          <a:p>
            <a:endParaRPr smtClean="0"/>
          </a:p>
          <a:p>
            <a:endParaRPr smtClean="0"/>
          </a:p>
          <a:p>
            <a:r>
              <a:rPr smtClean="0"/>
              <a:t>Los cheques de gerencia son aquellos expedidos por los bancos a cargo de sus propias dependencias, lo cual implica que el banco está actuando simultáneamente como librado y librador, circunstancia que reviste al título de una mayor confiabilidad en su pago.</a:t>
            </a:r>
            <a:endParaRPr lang="es-ES" dirty="0"/>
          </a:p>
        </p:txBody>
      </p:sp>
      <p:pic>
        <p:nvPicPr>
          <p:cNvPr id="6" name="5 Marcador de contenido" descr="Cheque de gerencia.jpg"/>
          <p:cNvPicPr>
            <a:picLocks noGrp="1" noChangeAspect="1"/>
          </p:cNvPicPr>
          <p:nvPr>
            <p:ph sz="half" idx="2"/>
          </p:nvPr>
        </p:nvPicPr>
        <p:blipFill>
          <a:blip r:embed="rId3"/>
          <a:stretch>
            <a:fillRect/>
          </a:stretch>
        </p:blipFill>
        <p:spPr>
          <a:xfrm>
            <a:off x="4656138" y="2928934"/>
            <a:ext cx="4418870" cy="172044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smtClean="0"/>
              <a:t>Cheque de viajero</a:t>
            </a:r>
            <a:endParaRPr lang="es-ES" dirty="0"/>
          </a:p>
        </p:txBody>
      </p:sp>
      <p:sp>
        <p:nvSpPr>
          <p:cNvPr id="3" name="Rectangle 2"/>
          <p:cNvSpPr>
            <a:spLocks noGrp="1"/>
          </p:cNvSpPr>
          <p:nvPr>
            <p:ph sz="half" idx="1"/>
          </p:nvPr>
        </p:nvSpPr>
        <p:spPr>
          <a:xfrm>
            <a:off x="465138" y="1600200"/>
            <a:ext cx="4038600" cy="4525963"/>
          </a:xfrm>
        </p:spPr>
        <p:txBody>
          <a:bodyPr>
            <a:normAutofit/>
          </a:bodyPr>
          <a:lstStyle>
            <a:extLst/>
          </a:lstStyle>
          <a:p>
            <a:r>
              <a:rPr smtClean="0"/>
              <a:t>Son los expedidos por la entidad bancaria a su cargo y pagaderos por su establecimiento principal o por las sucursales o los corresponsales que tenga el librador en su país o en el extranjero.</a:t>
            </a:r>
          </a:p>
          <a:p>
            <a:r>
              <a:rPr smtClean="0"/>
              <a:t>El beneficiario de un cheque de viajero deberá firmarlo al recibirlo y nuevamente al negociarlo, en el espacio del título destinado a ello, con el objeto de que la entidad que pague o reciba el cheque, pueda verificar la autenticidad de su firma.</a:t>
            </a:r>
            <a:endParaRPr lang="es-ES" dirty="0"/>
          </a:p>
        </p:txBody>
      </p:sp>
      <p:pic>
        <p:nvPicPr>
          <p:cNvPr id="7" name="6 Marcador de contenido" descr="chq_viaje.jpg"/>
          <p:cNvPicPr>
            <a:picLocks noGrp="1" noChangeAspect="1"/>
          </p:cNvPicPr>
          <p:nvPr>
            <p:ph sz="half" idx="2"/>
          </p:nvPr>
        </p:nvPicPr>
        <p:blipFill>
          <a:blip r:embed="rId3"/>
          <a:stretch>
            <a:fillRect/>
          </a:stretch>
        </p:blipFill>
        <p:spPr>
          <a:xfrm>
            <a:off x="4656138" y="2187414"/>
            <a:ext cx="4038600" cy="3351535"/>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12763"/>
            <a:ext cx="8229600" cy="914400"/>
          </a:xfrm>
        </p:spPr>
        <p:txBody>
          <a:bodyPr/>
          <a:lstStyle>
            <a:extLst/>
          </a:lstStyle>
          <a:p>
            <a:r>
              <a:rPr smtClean="0"/>
              <a:t>Cheques fiscales</a:t>
            </a:r>
            <a:endParaRPr lang="es-ES" dirty="0"/>
          </a:p>
        </p:txBody>
      </p:sp>
      <p:sp>
        <p:nvSpPr>
          <p:cNvPr id="3" name="Rectangle 2"/>
          <p:cNvSpPr>
            <a:spLocks noGrp="1"/>
          </p:cNvSpPr>
          <p:nvPr>
            <p:ph sz="half" idx="1"/>
          </p:nvPr>
        </p:nvSpPr>
        <p:spPr>
          <a:xfrm>
            <a:off x="465138" y="1600200"/>
            <a:ext cx="4038600" cy="4525963"/>
          </a:xfrm>
        </p:spPr>
        <p:txBody>
          <a:bodyPr>
            <a:normAutofit/>
          </a:bodyPr>
          <a:lstStyle>
            <a:extLst/>
          </a:lstStyle>
          <a:p>
            <a:r>
              <a:rPr smtClean="0"/>
              <a:t>Los cheques fiscales, creados y definidos por la Ley 1ª de 1980, son aquellos girados, por cualquier concepto, en favor de una entidad pública.</a:t>
            </a:r>
          </a:p>
          <a:p>
            <a:r>
              <a:rPr smtClean="0"/>
              <a:t>Este tipo de cheque se caracteriza porque no son negociables, no pueden ser abonados en cuenta diferente a la de la entidad beneficiaria y no pueden ser pagados por ventanilla, características estas que pueden ser obviadas ni siquiera por el mismo librador del título.</a:t>
            </a:r>
            <a:endParaRPr lang="es-ES" dirty="0"/>
          </a:p>
        </p:txBody>
      </p:sp>
      <p:pic>
        <p:nvPicPr>
          <p:cNvPr id="6" name="5 Marcador de contenido" descr="cheque fiscal.jpg"/>
          <p:cNvPicPr>
            <a:picLocks noGrp="1" noChangeAspect="1"/>
          </p:cNvPicPr>
          <p:nvPr>
            <p:ph sz="half" idx="2"/>
          </p:nvPr>
        </p:nvPicPr>
        <p:blipFill>
          <a:blip r:embed="rId3"/>
          <a:stretch>
            <a:fillRect/>
          </a:stretch>
        </p:blipFill>
        <p:spPr>
          <a:xfrm>
            <a:off x="4656138" y="3069268"/>
            <a:ext cx="4038600" cy="1587826"/>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cuenta de ahorro</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Definición  </a:t>
            </a:r>
            <a:endParaRPr lang="es-ES" dirty="0"/>
          </a:p>
        </p:txBody>
      </p:sp>
      <p:sp>
        <p:nvSpPr>
          <p:cNvPr id="3" name="Rectangle 2"/>
          <p:cNvSpPr>
            <a:spLocks noGrp="1"/>
          </p:cNvSpPr>
          <p:nvPr>
            <p:ph sz="half" idx="1"/>
          </p:nvPr>
        </p:nvSpPr>
        <p:spPr>
          <a:xfrm>
            <a:off x="464344" y="1600200"/>
            <a:ext cx="4036218" cy="4525963"/>
          </a:xfrm>
        </p:spPr>
        <p:txBody>
          <a:bodyPr>
            <a:normAutofit/>
          </a:bodyPr>
          <a:lstStyle>
            <a:extLst/>
          </a:lstStyle>
          <a:p>
            <a:r>
              <a:rPr smtClean="0"/>
              <a:t>Por el contrato de depósito de ahorro el ahorrador deposita o consigna sumas de dinero y cheques en un establecimiento financiero y puede  disponer, total o parcialmente, de sus saldos  en las formas previamente convenidas con el establecimiento. </a:t>
            </a:r>
          </a:p>
          <a:p>
            <a:r>
              <a:rPr smtClean="0"/>
              <a:t>Los depositos en cuenta de ahorro son depositos a la vista y son por naturaleza remunerados</a:t>
            </a:r>
            <a:endParaRPr lang="es-ES" dirty="0"/>
          </a:p>
        </p:txBody>
      </p:sp>
      <p:pic>
        <p:nvPicPr>
          <p:cNvPr id="6" name="5 Imagen" descr="libreta de ahorro.jpg"/>
          <p:cNvPicPr>
            <a:picLocks noChangeAspect="1"/>
          </p:cNvPicPr>
          <p:nvPr/>
        </p:nvPicPr>
        <p:blipFill>
          <a:blip r:embed="rId3"/>
          <a:stretch>
            <a:fillRect/>
          </a:stretch>
        </p:blipFill>
        <p:spPr>
          <a:xfrm>
            <a:off x="4857752" y="1000108"/>
            <a:ext cx="3857652" cy="1896945"/>
          </a:xfrm>
          <a:prstGeom prst="rect">
            <a:avLst/>
          </a:prstGeom>
        </p:spPr>
      </p:pic>
      <p:pic>
        <p:nvPicPr>
          <p:cNvPr id="7" name="6 Imagen" descr="tarjeta-de-debito.jpg"/>
          <p:cNvPicPr>
            <a:picLocks noChangeAspect="1"/>
          </p:cNvPicPr>
          <p:nvPr/>
        </p:nvPicPr>
        <p:blipFill>
          <a:blip r:embed="rId4"/>
          <a:stretch>
            <a:fillRect/>
          </a:stretch>
        </p:blipFill>
        <p:spPr>
          <a:xfrm>
            <a:off x="5000628" y="3357562"/>
            <a:ext cx="3643306" cy="300037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deposito a termino</a:t>
            </a:r>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lang="es-ES" dirty="0" smtClean="0"/>
              <a:t>Definición</a:t>
            </a:r>
            <a:endParaRPr lang="es-ES" dirty="0"/>
          </a:p>
        </p:txBody>
      </p:sp>
      <p:sp>
        <p:nvSpPr>
          <p:cNvPr id="5" name="Rectangle 4"/>
          <p:cNvSpPr>
            <a:spLocks noGrp="1"/>
          </p:cNvSpPr>
          <p:nvPr>
            <p:ph sz="half" idx="1"/>
          </p:nvPr>
        </p:nvSpPr>
        <p:spPr/>
        <p:txBody>
          <a:bodyPr/>
          <a:lstStyle>
            <a:extLst/>
          </a:lstStyle>
          <a:p>
            <a:r>
              <a:rPr smtClean="0"/>
              <a:t>Se denominan depósitos a término aquellos en que se haya estipulado, en favor del banco, un preaviso o un término para exigir su restitución. </a:t>
            </a:r>
          </a:p>
          <a:p>
            <a:r>
              <a:rPr smtClean="0"/>
              <a:t>Cuando se haya constituido el depósito a término o con preaviso, pero se haya omitido indicar el plazo del vencimiento o del preaviso, se entenderá que no será exigible antes de treinta días. </a:t>
            </a:r>
          </a:p>
          <a:p>
            <a:r>
              <a:rPr lang="es-ES" dirty="0" smtClean="0"/>
              <a:t>. </a:t>
            </a:r>
            <a:endParaRPr lang="es-ES" dirty="0"/>
          </a:p>
        </p:txBody>
      </p:sp>
      <p:pic>
        <p:nvPicPr>
          <p:cNvPr id="32770" name="Picture 2" descr="https://encrypted-tbn1.google.com/images?q=tbn:ANd9GcQU-ma7U5OU2igMh5DZTrfq-kDpO4V34yFcUqqtxW0lwqidnUNE"/>
          <p:cNvPicPr>
            <a:picLocks noChangeAspect="1" noChangeArrowheads="1"/>
          </p:cNvPicPr>
          <p:nvPr/>
        </p:nvPicPr>
        <p:blipFill>
          <a:blip r:embed="rId3"/>
          <a:srcRect/>
          <a:stretch>
            <a:fillRect/>
          </a:stretch>
        </p:blipFill>
        <p:spPr bwMode="auto">
          <a:xfrm>
            <a:off x="5000628" y="2071678"/>
            <a:ext cx="3652026" cy="278608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smtClean="0"/>
              <a:t>Certificado de deposito a termino</a:t>
            </a:r>
            <a:endParaRPr lang="es-ES" dirty="0"/>
          </a:p>
        </p:txBody>
      </p:sp>
      <p:sp>
        <p:nvSpPr>
          <p:cNvPr id="5" name="Rectangle 4"/>
          <p:cNvSpPr>
            <a:spLocks noGrp="1"/>
          </p:cNvSpPr>
          <p:nvPr>
            <p:ph sz="half" idx="1"/>
          </p:nvPr>
        </p:nvSpPr>
        <p:spPr/>
        <p:txBody>
          <a:bodyPr/>
          <a:lstStyle>
            <a:extLst/>
          </a:lstStyle>
          <a:p>
            <a:r>
              <a:rPr smtClean="0"/>
              <a:t>Los bancos expedirán, a solicitud del interesado certificados de depósito a término los que, salvo estipulación en contrario serán negociables como se prevé en el Título III del Libro III de el codigo de comercio, es decir tendran las mismas caracteristicas de un titulo valor. </a:t>
            </a:r>
          </a:p>
          <a:p>
            <a:endParaRPr smtClean="0"/>
          </a:p>
          <a:p>
            <a:r>
              <a:rPr smtClean="0"/>
              <a:t>Los depositos a termino son por naturaleza remunerados</a:t>
            </a:r>
          </a:p>
          <a:p>
            <a:r>
              <a:rPr smtClean="0"/>
              <a:t> </a:t>
            </a:r>
            <a:endParaRPr lang="es-ES" dirty="0"/>
          </a:p>
        </p:txBody>
      </p:sp>
      <p:pic>
        <p:nvPicPr>
          <p:cNvPr id="8" name="7 Imagen" descr="CDT.png"/>
          <p:cNvPicPr>
            <a:picLocks noChangeAspect="1"/>
          </p:cNvPicPr>
          <p:nvPr/>
        </p:nvPicPr>
        <p:blipFill>
          <a:blip r:embed="rId3"/>
          <a:stretch>
            <a:fillRect/>
          </a:stretch>
        </p:blipFill>
        <p:spPr>
          <a:xfrm>
            <a:off x="5000628" y="2143116"/>
            <a:ext cx="3648347" cy="285752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solidFill>
                  <a:schemeClr val="accent1"/>
                </a:solidFill>
              </a:rPr>
              <a:t>Contratos Bancarios</a:t>
            </a:r>
            <a:endParaRPr lang="es-ES" dirty="0">
              <a:solidFill>
                <a:schemeClr val="accent1"/>
              </a:solidFill>
            </a:endParaRPr>
          </a:p>
        </p:txBody>
      </p:sp>
      <p:sp>
        <p:nvSpPr>
          <p:cNvPr id="3" name="Rectangle 2"/>
          <p:cNvSpPr>
            <a:spLocks noGrp="1"/>
          </p:cNvSpPr>
          <p:nvPr>
            <p:ph sz="half" idx="1"/>
          </p:nvPr>
        </p:nvSpPr>
        <p:spPr/>
        <p:txBody>
          <a:bodyPr/>
          <a:lstStyle>
            <a:extLst/>
          </a:lstStyle>
          <a:p>
            <a:pPr>
              <a:lnSpc>
                <a:spcPct val="114000"/>
              </a:lnSpc>
            </a:pPr>
            <a:r>
              <a:rPr lang="es-ES" dirty="0" smtClean="0"/>
              <a:t>Los contratos bancarios están establecidos en el titulo XVII del código de comercio y son los siguientes:</a:t>
            </a:r>
            <a:endParaRPr lang="es-ES" sz="2400" dirty="0"/>
          </a:p>
          <a:p>
            <a:endParaRPr lang="es-ES" dirty="0"/>
          </a:p>
        </p:txBody>
      </p:sp>
      <p:graphicFrame>
        <p:nvGraphicFramePr>
          <p:cNvPr id="5" name="Content Placeholder 4"/>
          <p:cNvGraphicFramePr>
            <a:graphicFrameLocks noGrp="1"/>
          </p:cNvGraphicFramePr>
          <p:nvPr>
            <p:ph sz="half" idx="2"/>
          </p:nvPr>
        </p:nvGraphicFramePr>
        <p:xfrm>
          <a:off x="4724400" y="1676400"/>
          <a:ext cx="441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Carta de credito</a:t>
            </a:r>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p:txBody>
          <a:bodyPr/>
          <a:lstStyle>
            <a:extLst/>
          </a:lstStyle>
          <a:p>
            <a:r>
              <a:rPr lang="es-ES" dirty="0" smtClean="0"/>
              <a:t>Definición</a:t>
            </a:r>
            <a:endParaRPr lang="es-ES" dirty="0"/>
          </a:p>
        </p:txBody>
      </p:sp>
      <p:sp>
        <p:nvSpPr>
          <p:cNvPr id="5" name="Rectangle 4"/>
          <p:cNvSpPr>
            <a:spLocks noGrp="1"/>
          </p:cNvSpPr>
          <p:nvPr>
            <p:ph sz="half" idx="1"/>
          </p:nvPr>
        </p:nvSpPr>
        <p:spPr/>
        <p:txBody>
          <a:bodyPr>
            <a:normAutofit lnSpcReduction="10000"/>
          </a:bodyPr>
          <a:lstStyle>
            <a:extLst/>
          </a:lstStyle>
          <a:p>
            <a:r>
              <a:rPr smtClean="0"/>
              <a:t>Se entiende por carta de credito o  crédito documentario el acuerdo mediante el cual, a petición y de conformidad con las instrucciones del cliente, el banco se compromete directamente o por intermedio de un banco corresponsal a pagar a un beneficiario hasta una suma determinada de dinero, o a pagar, aceptar o negociar letras de cambio giradas por el beneficiario, contra la presentación de los documentos estipulados y de conformidad con los términos y condiciones establecidos.</a:t>
            </a:r>
            <a:r>
              <a:rPr lang="es-ES" dirty="0" smtClean="0"/>
              <a:t>. </a:t>
            </a:r>
            <a:endParaRPr lang="es-ES" dirty="0"/>
          </a:p>
        </p:txBody>
      </p:sp>
      <p:pic>
        <p:nvPicPr>
          <p:cNvPr id="33" name="32 Imagen" descr="carta de credito.gif"/>
          <p:cNvPicPr>
            <a:picLocks noChangeAspect="1"/>
          </p:cNvPicPr>
          <p:nvPr/>
        </p:nvPicPr>
        <p:blipFill>
          <a:blip r:embed="rId3"/>
          <a:stretch>
            <a:fillRect/>
          </a:stretch>
        </p:blipFill>
        <p:spPr>
          <a:xfrm>
            <a:off x="4857752" y="2071678"/>
            <a:ext cx="3929484" cy="2928958"/>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1 Marcador de número de diapositiva"/>
          <p:cNvSpPr>
            <a:spLocks noGrp="1"/>
          </p:cNvSpPr>
          <p:nvPr>
            <p:ph type="sldNum" sz="quarter" idx="10"/>
          </p:nvPr>
        </p:nvSpPr>
        <p:spPr>
          <a:noFill/>
        </p:spPr>
        <p:txBody>
          <a:bodyPr/>
          <a:lstStyle/>
          <a:p>
            <a:fld id="{904A476C-3BD3-4C11-8F46-2D9ED7812D5B}" type="slidenum">
              <a:rPr lang="es-ES_tradnl"/>
              <a:pPr/>
              <a:t>22</a:t>
            </a:fld>
            <a:endParaRPr lang="es-ES_tradnl"/>
          </a:p>
        </p:txBody>
      </p:sp>
      <p:sp>
        <p:nvSpPr>
          <p:cNvPr id="1029" name="Text Box 2"/>
          <p:cNvSpPr txBox="1">
            <a:spLocks noChangeArrowheads="1"/>
          </p:cNvSpPr>
          <p:nvPr/>
        </p:nvSpPr>
        <p:spPr bwMode="auto">
          <a:xfrm>
            <a:off x="533400" y="1676400"/>
            <a:ext cx="8153400" cy="457200"/>
          </a:xfrm>
          <a:prstGeom prst="rect">
            <a:avLst/>
          </a:prstGeom>
          <a:noFill/>
          <a:ln w="9525">
            <a:noFill/>
            <a:miter lim="800000"/>
            <a:headEnd/>
            <a:tailEnd/>
          </a:ln>
        </p:spPr>
        <p:txBody>
          <a:bodyPr>
            <a:spAutoFit/>
          </a:bodyPr>
          <a:lstStyle/>
          <a:p>
            <a:pPr algn="ctr" eaLnBrk="0" hangingPunct="0"/>
            <a:endParaRPr lang="es-AR" sz="2400" b="1">
              <a:latin typeface="Times New Roman" charset="0"/>
            </a:endParaRPr>
          </a:p>
        </p:txBody>
      </p:sp>
      <p:sp>
        <p:nvSpPr>
          <p:cNvPr id="1030" name="Text Box 3"/>
          <p:cNvSpPr txBox="1">
            <a:spLocks noChangeArrowheads="1"/>
          </p:cNvSpPr>
          <p:nvPr/>
        </p:nvSpPr>
        <p:spPr bwMode="auto">
          <a:xfrm>
            <a:off x="4448175" y="4684713"/>
            <a:ext cx="184150" cy="519112"/>
          </a:xfrm>
          <a:prstGeom prst="rect">
            <a:avLst/>
          </a:prstGeom>
          <a:noFill/>
          <a:ln w="9525">
            <a:noFill/>
            <a:miter lim="800000"/>
            <a:headEnd/>
            <a:tailEnd/>
          </a:ln>
        </p:spPr>
        <p:txBody>
          <a:bodyPr wrap="none">
            <a:spAutoFit/>
          </a:bodyPr>
          <a:lstStyle/>
          <a:p>
            <a:pPr algn="ctr" eaLnBrk="0" hangingPunct="0"/>
            <a:endParaRPr lang="es-AR" sz="2800" b="1">
              <a:latin typeface="Times New Roman" charset="0"/>
            </a:endParaRPr>
          </a:p>
        </p:txBody>
      </p:sp>
      <p:sp>
        <p:nvSpPr>
          <p:cNvPr id="1031" name="Text Box 4"/>
          <p:cNvSpPr txBox="1">
            <a:spLocks noChangeArrowheads="1"/>
          </p:cNvSpPr>
          <p:nvPr/>
        </p:nvSpPr>
        <p:spPr bwMode="auto">
          <a:xfrm>
            <a:off x="2163763" y="2300288"/>
            <a:ext cx="184150" cy="396875"/>
          </a:xfrm>
          <a:prstGeom prst="rect">
            <a:avLst/>
          </a:prstGeom>
          <a:noFill/>
          <a:ln w="12700">
            <a:noFill/>
            <a:miter lim="800000"/>
            <a:headEnd type="none" w="sm" len="sm"/>
            <a:tailEnd type="none" w="sm" len="sm"/>
          </a:ln>
        </p:spPr>
        <p:txBody>
          <a:bodyPr wrap="none">
            <a:spAutoFit/>
          </a:bodyPr>
          <a:lstStyle/>
          <a:p>
            <a:endParaRPr lang="es-AR" sz="2000">
              <a:latin typeface="Times New Roman" charset="0"/>
            </a:endParaRPr>
          </a:p>
        </p:txBody>
      </p:sp>
      <p:grpSp>
        <p:nvGrpSpPr>
          <p:cNvPr id="2" name="Group 5"/>
          <p:cNvGrpSpPr>
            <a:grpSpLocks/>
          </p:cNvGrpSpPr>
          <p:nvPr/>
        </p:nvGrpSpPr>
        <p:grpSpPr bwMode="auto">
          <a:xfrm>
            <a:off x="533400" y="1603375"/>
            <a:ext cx="7315200" cy="3487738"/>
            <a:chOff x="336" y="1344"/>
            <a:chExt cx="4608" cy="2197"/>
          </a:xfrm>
        </p:grpSpPr>
        <p:grpSp>
          <p:nvGrpSpPr>
            <p:cNvPr id="3" name="Group 6"/>
            <p:cNvGrpSpPr>
              <a:grpSpLocks/>
            </p:cNvGrpSpPr>
            <p:nvPr/>
          </p:nvGrpSpPr>
          <p:grpSpPr bwMode="auto">
            <a:xfrm>
              <a:off x="336" y="1406"/>
              <a:ext cx="4558" cy="2135"/>
              <a:chOff x="336" y="1406"/>
              <a:chExt cx="4558" cy="2135"/>
            </a:xfrm>
          </p:grpSpPr>
          <p:sp>
            <p:nvSpPr>
              <p:cNvPr id="150535" name="Text Box 7"/>
              <p:cNvSpPr txBox="1">
                <a:spLocks noChangeArrowheads="1"/>
              </p:cNvSpPr>
              <p:nvPr/>
            </p:nvSpPr>
            <p:spPr bwMode="auto">
              <a:xfrm>
                <a:off x="336" y="3360"/>
                <a:ext cx="1881"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FF0000"/>
                    </a:solidFill>
                    <a:effectLst>
                      <a:outerShdw blurRad="38100" dist="38100" dir="2700000" algn="tl">
                        <a:srgbClr val="C0C0C0"/>
                      </a:outerShdw>
                    </a:effectLst>
                    <a:latin typeface="Times New Roman" charset="0"/>
                  </a:rPr>
                  <a:t>1.- Solicitud de Apertura de L/C</a:t>
                </a:r>
              </a:p>
            </p:txBody>
          </p:sp>
          <p:cxnSp>
            <p:nvCxnSpPr>
              <p:cNvPr id="1088" name="AutoShape 8"/>
              <p:cNvCxnSpPr>
                <a:cxnSpLocks noChangeShapeType="1"/>
              </p:cNvCxnSpPr>
              <p:nvPr/>
            </p:nvCxnSpPr>
            <p:spPr bwMode="auto">
              <a:xfrm flipH="1" flipV="1">
                <a:off x="3458" y="1406"/>
                <a:ext cx="1436" cy="1199"/>
              </a:xfrm>
              <a:prstGeom prst="bentConnector4">
                <a:avLst>
                  <a:gd name="adj1" fmla="val -10028"/>
                  <a:gd name="adj2" fmla="val 112259"/>
                </a:avLst>
              </a:prstGeom>
              <a:noFill/>
              <a:ln w="44450">
                <a:solidFill>
                  <a:srgbClr val="FF0000"/>
                </a:solidFill>
                <a:miter lim="800000"/>
                <a:headEnd/>
                <a:tailEnd type="triangle" w="med" len="med"/>
              </a:ln>
            </p:spPr>
          </p:cxnSp>
        </p:grpSp>
        <p:sp>
          <p:nvSpPr>
            <p:cNvPr id="150537" name="Text Box 9"/>
            <p:cNvSpPr txBox="1">
              <a:spLocks noChangeArrowheads="1"/>
            </p:cNvSpPr>
            <p:nvPr/>
          </p:nvSpPr>
          <p:spPr bwMode="auto">
            <a:xfrm>
              <a:off x="4732" y="1344"/>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0000"/>
                  </a:solidFill>
                  <a:effectLst>
                    <a:outerShdw blurRad="38100" dist="38100" dir="2700000" algn="tl">
                      <a:srgbClr val="C0C0C0"/>
                    </a:outerShdw>
                  </a:effectLst>
                  <a:latin typeface="Times New Roman" charset="0"/>
                </a:rPr>
                <a:t>1</a:t>
              </a:r>
              <a:endParaRPr lang="es-ES_tradnl" sz="2400" b="1">
                <a:effectLst>
                  <a:outerShdw blurRad="38100" dist="38100" dir="2700000" algn="tl">
                    <a:srgbClr val="C0C0C0"/>
                  </a:outerShdw>
                </a:effectLst>
                <a:latin typeface="Times New Roman" charset="0"/>
              </a:endParaRPr>
            </a:p>
          </p:txBody>
        </p:sp>
      </p:grpSp>
      <p:grpSp>
        <p:nvGrpSpPr>
          <p:cNvPr id="4" name="Group 10"/>
          <p:cNvGrpSpPr>
            <a:grpSpLocks/>
          </p:cNvGrpSpPr>
          <p:nvPr/>
        </p:nvGrpSpPr>
        <p:grpSpPr bwMode="auto">
          <a:xfrm>
            <a:off x="533400" y="3203575"/>
            <a:ext cx="1638300" cy="1130300"/>
            <a:chOff x="336" y="2352"/>
            <a:chExt cx="1032" cy="711"/>
          </a:xfrm>
        </p:grpSpPr>
        <p:graphicFrame>
          <p:nvGraphicFramePr>
            <p:cNvPr id="1027" name="Object 11"/>
            <p:cNvGraphicFramePr>
              <a:graphicFrameLocks noChangeAspect="1"/>
            </p:cNvGraphicFramePr>
            <p:nvPr/>
          </p:nvGraphicFramePr>
          <p:xfrm>
            <a:off x="336" y="2352"/>
            <a:ext cx="661" cy="590"/>
          </p:xfrm>
          <a:graphic>
            <a:graphicData uri="http://schemas.openxmlformats.org/presentationml/2006/ole">
              <p:oleObj spid="_x0000_s66563" name="Imagen" r:id="rId4" imgW="5905440" imgH="3697560" progId="">
                <p:embed/>
              </p:oleObj>
            </a:graphicData>
          </a:graphic>
        </p:graphicFrame>
        <p:sp>
          <p:nvSpPr>
            <p:cNvPr id="150540" name="Text Box 12"/>
            <p:cNvSpPr txBox="1">
              <a:spLocks noChangeArrowheads="1"/>
            </p:cNvSpPr>
            <p:nvPr/>
          </p:nvSpPr>
          <p:spPr bwMode="auto">
            <a:xfrm>
              <a:off x="772" y="2913"/>
              <a:ext cx="596" cy="150"/>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200" b="1">
                  <a:effectLst>
                    <a:outerShdw blurRad="38100" dist="38100" dir="2700000" algn="tl">
                      <a:srgbClr val="C0C0C0"/>
                    </a:outerShdw>
                  </a:effectLst>
                  <a:latin typeface="Times New Roman" charset="0"/>
                </a:rPr>
                <a:t>Exportador</a:t>
              </a:r>
            </a:p>
          </p:txBody>
        </p:sp>
      </p:grpSp>
      <p:grpSp>
        <p:nvGrpSpPr>
          <p:cNvPr id="5" name="Group 13"/>
          <p:cNvGrpSpPr>
            <a:grpSpLocks/>
          </p:cNvGrpSpPr>
          <p:nvPr/>
        </p:nvGrpSpPr>
        <p:grpSpPr bwMode="auto">
          <a:xfrm>
            <a:off x="5945188" y="3168650"/>
            <a:ext cx="1825625" cy="1179513"/>
            <a:chOff x="3745" y="2330"/>
            <a:chExt cx="1149" cy="742"/>
          </a:xfrm>
        </p:grpSpPr>
        <p:graphicFrame>
          <p:nvGraphicFramePr>
            <p:cNvPr id="1026" name="Object 14"/>
            <p:cNvGraphicFramePr>
              <a:graphicFrameLocks noChangeAspect="1"/>
            </p:cNvGraphicFramePr>
            <p:nvPr/>
          </p:nvGraphicFramePr>
          <p:xfrm>
            <a:off x="3833" y="2330"/>
            <a:ext cx="1061" cy="550"/>
          </p:xfrm>
          <a:graphic>
            <a:graphicData uri="http://schemas.openxmlformats.org/presentationml/2006/ole">
              <p:oleObj spid="_x0000_s66562" name="Imagen" r:id="rId5" imgW="5806800" imgH="3009240" progId="">
                <p:embed/>
              </p:oleObj>
            </a:graphicData>
          </a:graphic>
        </p:graphicFrame>
        <p:sp>
          <p:nvSpPr>
            <p:cNvPr id="150543" name="Text Box 15"/>
            <p:cNvSpPr txBox="1">
              <a:spLocks noChangeArrowheads="1"/>
            </p:cNvSpPr>
            <p:nvPr/>
          </p:nvSpPr>
          <p:spPr bwMode="auto">
            <a:xfrm>
              <a:off x="3745" y="2922"/>
              <a:ext cx="600" cy="150"/>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200" b="1">
                  <a:effectLst>
                    <a:outerShdw blurRad="38100" dist="38100" dir="2700000" algn="tl">
                      <a:srgbClr val="C0C0C0"/>
                    </a:outerShdw>
                  </a:effectLst>
                  <a:latin typeface="Times New Roman" charset="0"/>
                </a:rPr>
                <a:t>Importador</a:t>
              </a:r>
            </a:p>
          </p:txBody>
        </p:sp>
      </p:grpSp>
      <p:grpSp>
        <p:nvGrpSpPr>
          <p:cNvPr id="6" name="Group 16"/>
          <p:cNvGrpSpPr>
            <a:grpSpLocks/>
          </p:cNvGrpSpPr>
          <p:nvPr/>
        </p:nvGrpSpPr>
        <p:grpSpPr bwMode="auto">
          <a:xfrm>
            <a:off x="533400" y="2243138"/>
            <a:ext cx="2997200" cy="3535362"/>
            <a:chOff x="336" y="1747"/>
            <a:chExt cx="1888" cy="2227"/>
          </a:xfrm>
        </p:grpSpPr>
        <p:sp>
          <p:nvSpPr>
            <p:cNvPr id="150545" name="Text Box 17"/>
            <p:cNvSpPr txBox="1">
              <a:spLocks noChangeArrowheads="1"/>
            </p:cNvSpPr>
            <p:nvPr/>
          </p:nvSpPr>
          <p:spPr bwMode="auto">
            <a:xfrm>
              <a:off x="412" y="1774"/>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0000"/>
                  </a:solidFill>
                  <a:effectLst>
                    <a:outerShdw blurRad="38100" dist="38100" dir="2700000" algn="tl">
                      <a:srgbClr val="C0C0C0"/>
                    </a:outerShdw>
                  </a:effectLst>
                  <a:latin typeface="Times New Roman" charset="0"/>
                </a:rPr>
                <a:t>3</a:t>
              </a:r>
            </a:p>
          </p:txBody>
        </p:sp>
        <p:cxnSp>
          <p:nvCxnSpPr>
            <p:cNvPr id="1081" name="AutoShape 18"/>
            <p:cNvCxnSpPr>
              <a:cxnSpLocks noChangeShapeType="1"/>
            </p:cNvCxnSpPr>
            <p:nvPr/>
          </p:nvCxnSpPr>
          <p:spPr bwMode="auto">
            <a:xfrm rot="10800000" flipV="1">
              <a:off x="667" y="1747"/>
              <a:ext cx="332" cy="605"/>
            </a:xfrm>
            <a:prstGeom prst="bentConnector2">
              <a:avLst/>
            </a:prstGeom>
            <a:noFill/>
            <a:ln w="44450">
              <a:solidFill>
                <a:srgbClr val="FF0000"/>
              </a:solidFill>
              <a:miter lim="800000"/>
              <a:headEnd/>
              <a:tailEnd type="triangle" w="sm" len="lg"/>
            </a:ln>
          </p:spPr>
        </p:cxnSp>
        <p:sp>
          <p:nvSpPr>
            <p:cNvPr id="150547" name="Text Box 19"/>
            <p:cNvSpPr txBox="1">
              <a:spLocks noChangeArrowheads="1"/>
            </p:cNvSpPr>
            <p:nvPr/>
          </p:nvSpPr>
          <p:spPr bwMode="auto">
            <a:xfrm>
              <a:off x="336" y="3793"/>
              <a:ext cx="1888"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FF0000"/>
                  </a:solidFill>
                  <a:effectLst>
                    <a:outerShdw blurRad="38100" dist="38100" dir="2700000" algn="tl">
                      <a:srgbClr val="C0C0C0"/>
                    </a:outerShdw>
                  </a:effectLst>
                  <a:latin typeface="Times New Roman" charset="0"/>
                </a:rPr>
                <a:t>3.- Aviso y Confirmación de L/C</a:t>
              </a:r>
            </a:p>
          </p:txBody>
        </p:sp>
      </p:grpSp>
      <p:grpSp>
        <p:nvGrpSpPr>
          <p:cNvPr id="7" name="Group 20"/>
          <p:cNvGrpSpPr>
            <a:grpSpLocks/>
          </p:cNvGrpSpPr>
          <p:nvPr/>
        </p:nvGrpSpPr>
        <p:grpSpPr bwMode="auto">
          <a:xfrm>
            <a:off x="1058863" y="4041775"/>
            <a:ext cx="5868987" cy="1049338"/>
            <a:chOff x="667" y="2880"/>
            <a:chExt cx="3697" cy="661"/>
          </a:xfrm>
        </p:grpSpPr>
        <p:sp>
          <p:nvSpPr>
            <p:cNvPr id="150549" name="Text Box 21"/>
            <p:cNvSpPr txBox="1">
              <a:spLocks noChangeArrowheads="1"/>
            </p:cNvSpPr>
            <p:nvPr/>
          </p:nvSpPr>
          <p:spPr bwMode="auto">
            <a:xfrm>
              <a:off x="2304" y="3120"/>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0000FF"/>
                  </a:solidFill>
                  <a:effectLst>
                    <a:outerShdw blurRad="38100" dist="38100" dir="2700000" algn="tl">
                      <a:srgbClr val="C0C0C0"/>
                    </a:outerShdw>
                  </a:effectLst>
                  <a:latin typeface="Times New Roman" charset="0"/>
                </a:rPr>
                <a:t>4</a:t>
              </a:r>
            </a:p>
          </p:txBody>
        </p:sp>
        <p:cxnSp>
          <p:nvCxnSpPr>
            <p:cNvPr id="1078" name="AutoShape 22"/>
            <p:cNvCxnSpPr>
              <a:cxnSpLocks noChangeShapeType="1"/>
            </p:cNvCxnSpPr>
            <p:nvPr/>
          </p:nvCxnSpPr>
          <p:spPr bwMode="auto">
            <a:xfrm rot="5400000" flipH="1" flipV="1">
              <a:off x="2485" y="1062"/>
              <a:ext cx="62" cy="3697"/>
            </a:xfrm>
            <a:prstGeom prst="bentConnector3">
              <a:avLst>
                <a:gd name="adj1" fmla="val -232259"/>
              </a:avLst>
            </a:prstGeom>
            <a:noFill/>
            <a:ln w="44450">
              <a:solidFill>
                <a:srgbClr val="0000FF"/>
              </a:solidFill>
              <a:miter lim="800000"/>
              <a:headEnd/>
              <a:tailEnd type="triangle" w="med" len="med"/>
            </a:ln>
          </p:spPr>
        </p:cxnSp>
        <p:sp>
          <p:nvSpPr>
            <p:cNvPr id="150551" name="Text Box 23"/>
            <p:cNvSpPr txBox="1">
              <a:spLocks noChangeArrowheads="1"/>
            </p:cNvSpPr>
            <p:nvPr/>
          </p:nvSpPr>
          <p:spPr bwMode="auto">
            <a:xfrm>
              <a:off x="2304" y="3360"/>
              <a:ext cx="1639"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0000FF"/>
                  </a:solidFill>
                  <a:effectLst>
                    <a:outerShdw blurRad="38100" dist="38100" dir="2700000" algn="tl">
                      <a:srgbClr val="C0C0C0"/>
                    </a:outerShdw>
                  </a:effectLst>
                  <a:latin typeface="Times New Roman" charset="0"/>
                </a:rPr>
                <a:t>4.- Despacho de Mercancías</a:t>
              </a:r>
            </a:p>
          </p:txBody>
        </p:sp>
      </p:grpSp>
      <p:grpSp>
        <p:nvGrpSpPr>
          <p:cNvPr id="8" name="Group 24"/>
          <p:cNvGrpSpPr>
            <a:grpSpLocks/>
          </p:cNvGrpSpPr>
          <p:nvPr/>
        </p:nvGrpSpPr>
        <p:grpSpPr bwMode="auto">
          <a:xfrm>
            <a:off x="5875338" y="2209800"/>
            <a:ext cx="3168650" cy="2897188"/>
            <a:chOff x="3716" y="1729"/>
            <a:chExt cx="1996" cy="1824"/>
          </a:xfrm>
        </p:grpSpPr>
        <p:cxnSp>
          <p:nvCxnSpPr>
            <p:cNvPr id="1074" name="AutoShape 25"/>
            <p:cNvCxnSpPr>
              <a:cxnSpLocks noChangeShapeType="1"/>
            </p:cNvCxnSpPr>
            <p:nvPr/>
          </p:nvCxnSpPr>
          <p:spPr bwMode="auto">
            <a:xfrm rot="5400000" flipH="1">
              <a:off x="3739" y="1706"/>
              <a:ext cx="601" cy="648"/>
            </a:xfrm>
            <a:prstGeom prst="curvedConnector2">
              <a:avLst/>
            </a:prstGeom>
            <a:noFill/>
            <a:ln w="44450">
              <a:solidFill>
                <a:srgbClr val="00FF00"/>
              </a:solidFill>
              <a:round/>
              <a:headEnd/>
              <a:tailEnd type="triangle" w="med" len="med"/>
            </a:ln>
          </p:spPr>
        </p:cxnSp>
        <p:sp>
          <p:nvSpPr>
            <p:cNvPr id="150554" name="Text Box 26"/>
            <p:cNvSpPr txBox="1">
              <a:spLocks noChangeArrowheads="1"/>
            </p:cNvSpPr>
            <p:nvPr/>
          </p:nvSpPr>
          <p:spPr bwMode="auto">
            <a:xfrm>
              <a:off x="4155" y="3372"/>
              <a:ext cx="1557"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dirty="0">
                  <a:solidFill>
                    <a:srgbClr val="66FF66"/>
                  </a:solidFill>
                  <a:effectLst>
                    <a:outerShdw blurRad="38100" dist="38100" dir="2700000" algn="tl">
                      <a:srgbClr val="C0C0C0"/>
                    </a:outerShdw>
                  </a:effectLst>
                  <a:latin typeface="Times New Roman" charset="0"/>
                </a:rPr>
                <a:t>8.- Pago de la Exportación</a:t>
              </a:r>
            </a:p>
          </p:txBody>
        </p:sp>
        <p:sp>
          <p:nvSpPr>
            <p:cNvPr id="150555" name="Text Box 27"/>
            <p:cNvSpPr txBox="1">
              <a:spLocks noChangeArrowheads="1"/>
            </p:cNvSpPr>
            <p:nvPr/>
          </p:nvSpPr>
          <p:spPr bwMode="auto">
            <a:xfrm>
              <a:off x="3879" y="1991"/>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66FF66"/>
                  </a:solidFill>
                  <a:effectLst>
                    <a:outerShdw blurRad="38100" dist="38100" dir="2700000" algn="tl">
                      <a:srgbClr val="C0C0C0"/>
                    </a:outerShdw>
                  </a:effectLst>
                  <a:latin typeface="Times New Roman" charset="0"/>
                </a:rPr>
                <a:t>8</a:t>
              </a:r>
            </a:p>
          </p:txBody>
        </p:sp>
      </p:grpSp>
      <p:grpSp>
        <p:nvGrpSpPr>
          <p:cNvPr id="9" name="Group 28"/>
          <p:cNvGrpSpPr>
            <a:grpSpLocks/>
          </p:cNvGrpSpPr>
          <p:nvPr/>
        </p:nvGrpSpPr>
        <p:grpSpPr bwMode="auto">
          <a:xfrm>
            <a:off x="3824288" y="1831975"/>
            <a:ext cx="4176712" cy="3827463"/>
            <a:chOff x="2409" y="1488"/>
            <a:chExt cx="2631" cy="2411"/>
          </a:xfrm>
        </p:grpSpPr>
        <p:cxnSp>
          <p:nvCxnSpPr>
            <p:cNvPr id="1071" name="AutoShape 29"/>
            <p:cNvCxnSpPr>
              <a:cxnSpLocks noChangeShapeType="1"/>
            </p:cNvCxnSpPr>
            <p:nvPr/>
          </p:nvCxnSpPr>
          <p:spPr bwMode="auto">
            <a:xfrm flipH="1">
              <a:off x="2409" y="1739"/>
              <a:ext cx="777" cy="8"/>
            </a:xfrm>
            <a:prstGeom prst="straightConnector1">
              <a:avLst/>
            </a:prstGeom>
            <a:noFill/>
            <a:ln w="44450">
              <a:solidFill>
                <a:srgbClr val="00FF00"/>
              </a:solidFill>
              <a:round/>
              <a:headEnd/>
              <a:tailEnd type="triangle" w="med" len="med"/>
            </a:ln>
          </p:spPr>
        </p:cxnSp>
        <p:sp>
          <p:nvSpPr>
            <p:cNvPr id="150558" name="Text Box 30"/>
            <p:cNvSpPr txBox="1">
              <a:spLocks noChangeArrowheads="1"/>
            </p:cNvSpPr>
            <p:nvPr/>
          </p:nvSpPr>
          <p:spPr bwMode="auto">
            <a:xfrm>
              <a:off x="2640" y="1488"/>
              <a:ext cx="308"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66FF66"/>
                  </a:solidFill>
                  <a:effectLst>
                    <a:outerShdw blurRad="38100" dist="38100" dir="2700000" algn="tl">
                      <a:srgbClr val="C0C0C0"/>
                    </a:outerShdw>
                  </a:effectLst>
                  <a:latin typeface="Times New Roman" charset="0"/>
                </a:rPr>
                <a:t>10</a:t>
              </a:r>
            </a:p>
          </p:txBody>
        </p:sp>
        <p:sp>
          <p:nvSpPr>
            <p:cNvPr id="150559" name="Text Box 31"/>
            <p:cNvSpPr txBox="1">
              <a:spLocks noChangeArrowheads="1"/>
            </p:cNvSpPr>
            <p:nvPr/>
          </p:nvSpPr>
          <p:spPr bwMode="auto">
            <a:xfrm>
              <a:off x="4091" y="3718"/>
              <a:ext cx="949"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66FF66"/>
                  </a:solidFill>
                  <a:effectLst>
                    <a:outerShdw blurRad="38100" dist="38100" dir="2700000" algn="tl">
                      <a:srgbClr val="C0C0C0"/>
                    </a:outerShdw>
                  </a:effectLst>
                  <a:latin typeface="Times New Roman" charset="0"/>
                </a:rPr>
                <a:t>10.- Reembolso</a:t>
              </a:r>
            </a:p>
          </p:txBody>
        </p:sp>
      </p:grpSp>
      <p:grpSp>
        <p:nvGrpSpPr>
          <p:cNvPr id="10" name="Group 32"/>
          <p:cNvGrpSpPr>
            <a:grpSpLocks/>
          </p:cNvGrpSpPr>
          <p:nvPr/>
        </p:nvGrpSpPr>
        <p:grpSpPr bwMode="auto">
          <a:xfrm>
            <a:off x="755650" y="5805488"/>
            <a:ext cx="8067675" cy="300037"/>
            <a:chOff x="364" y="3992"/>
            <a:chExt cx="5110" cy="190"/>
          </a:xfrm>
        </p:grpSpPr>
        <p:sp>
          <p:nvSpPr>
            <p:cNvPr id="150561" name="Line 33"/>
            <p:cNvSpPr>
              <a:spLocks noChangeShapeType="1"/>
            </p:cNvSpPr>
            <p:nvPr/>
          </p:nvSpPr>
          <p:spPr bwMode="auto">
            <a:xfrm>
              <a:off x="364" y="4080"/>
              <a:ext cx="432" cy="0"/>
            </a:xfrm>
            <a:prstGeom prst="line">
              <a:avLst/>
            </a:prstGeom>
            <a:noFill/>
            <a:ln w="101600">
              <a:solidFill>
                <a:srgbClr val="FF0000"/>
              </a:solidFill>
              <a:round/>
              <a:headEnd/>
              <a:tailEnd/>
            </a:ln>
            <a:effectLst>
              <a:outerShdw dist="35921" dir="2700000" algn="ctr" rotWithShape="0">
                <a:schemeClr val="bg2"/>
              </a:outerShdw>
            </a:effectLst>
          </p:spPr>
          <p:txBody>
            <a:bodyPr anchor="ctr">
              <a:spAutoFit/>
            </a:bodyPr>
            <a:lstStyle/>
            <a:p>
              <a:pPr>
                <a:defRPr/>
              </a:pPr>
              <a:endParaRPr lang="es-ES"/>
            </a:p>
          </p:txBody>
        </p:sp>
        <p:sp>
          <p:nvSpPr>
            <p:cNvPr id="150562" name="Line 34"/>
            <p:cNvSpPr>
              <a:spLocks noChangeShapeType="1"/>
            </p:cNvSpPr>
            <p:nvPr/>
          </p:nvSpPr>
          <p:spPr bwMode="auto">
            <a:xfrm>
              <a:off x="1610" y="4080"/>
              <a:ext cx="432" cy="0"/>
            </a:xfrm>
            <a:prstGeom prst="line">
              <a:avLst/>
            </a:prstGeom>
            <a:noFill/>
            <a:ln w="101600">
              <a:solidFill>
                <a:srgbClr val="0000FF"/>
              </a:solidFill>
              <a:round/>
              <a:headEnd/>
              <a:tailEnd/>
            </a:ln>
            <a:effectLst>
              <a:outerShdw dist="35921" dir="2700000" algn="ctr" rotWithShape="0">
                <a:schemeClr val="bg2"/>
              </a:outerShdw>
            </a:effectLst>
          </p:spPr>
          <p:txBody>
            <a:bodyPr wrap="none" anchor="ctr">
              <a:spAutoFit/>
            </a:bodyPr>
            <a:lstStyle/>
            <a:p>
              <a:pPr>
                <a:defRPr/>
              </a:pPr>
              <a:endParaRPr lang="es-ES"/>
            </a:p>
          </p:txBody>
        </p:sp>
        <p:sp>
          <p:nvSpPr>
            <p:cNvPr id="150563" name="Line 35"/>
            <p:cNvSpPr>
              <a:spLocks noChangeShapeType="1"/>
            </p:cNvSpPr>
            <p:nvPr/>
          </p:nvSpPr>
          <p:spPr bwMode="auto">
            <a:xfrm>
              <a:off x="3109" y="4080"/>
              <a:ext cx="432" cy="0"/>
            </a:xfrm>
            <a:prstGeom prst="line">
              <a:avLst/>
            </a:prstGeom>
            <a:noFill/>
            <a:ln w="101600">
              <a:solidFill>
                <a:srgbClr val="FFCC00"/>
              </a:solidFill>
              <a:round/>
              <a:headEnd/>
              <a:tailEnd/>
            </a:ln>
            <a:effectLst>
              <a:outerShdw dist="35921" dir="2700000" algn="ctr" rotWithShape="0">
                <a:schemeClr val="bg2"/>
              </a:outerShdw>
            </a:effectLst>
          </p:spPr>
          <p:txBody>
            <a:bodyPr wrap="none" anchor="ctr">
              <a:spAutoFit/>
            </a:bodyPr>
            <a:lstStyle/>
            <a:p>
              <a:pPr>
                <a:defRPr/>
              </a:pPr>
              <a:endParaRPr lang="es-ES"/>
            </a:p>
          </p:txBody>
        </p:sp>
        <p:sp>
          <p:nvSpPr>
            <p:cNvPr id="150564" name="Line 36"/>
            <p:cNvSpPr>
              <a:spLocks noChangeShapeType="1"/>
            </p:cNvSpPr>
            <p:nvPr/>
          </p:nvSpPr>
          <p:spPr bwMode="auto">
            <a:xfrm>
              <a:off x="4604" y="4080"/>
              <a:ext cx="431" cy="0"/>
            </a:xfrm>
            <a:prstGeom prst="line">
              <a:avLst/>
            </a:prstGeom>
            <a:noFill/>
            <a:ln w="101600">
              <a:solidFill>
                <a:srgbClr val="00FF00"/>
              </a:solidFill>
              <a:round/>
              <a:headEnd/>
              <a:tailEnd/>
            </a:ln>
            <a:effectLst>
              <a:outerShdw dist="35921" dir="2700000" algn="ctr" rotWithShape="0">
                <a:schemeClr val="bg2"/>
              </a:outerShdw>
            </a:effectLst>
          </p:spPr>
          <p:txBody>
            <a:bodyPr wrap="none" anchor="ctr">
              <a:spAutoFit/>
            </a:bodyPr>
            <a:lstStyle/>
            <a:p>
              <a:pPr>
                <a:defRPr/>
              </a:pPr>
              <a:endParaRPr lang="es-ES"/>
            </a:p>
          </p:txBody>
        </p:sp>
        <p:sp>
          <p:nvSpPr>
            <p:cNvPr id="150565" name="Text Box 37"/>
            <p:cNvSpPr txBox="1">
              <a:spLocks noChangeArrowheads="1"/>
            </p:cNvSpPr>
            <p:nvPr/>
          </p:nvSpPr>
          <p:spPr bwMode="auto">
            <a:xfrm>
              <a:off x="799" y="4000"/>
              <a:ext cx="331" cy="18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effectLst>
                    <a:outerShdw blurRad="38100" dist="38100" dir="2700000" algn="tl">
                      <a:srgbClr val="C0C0C0"/>
                    </a:outerShdw>
                  </a:effectLst>
                  <a:latin typeface="Times New Roman" charset="0"/>
                </a:rPr>
                <a:t>L/C</a:t>
              </a:r>
            </a:p>
          </p:txBody>
        </p:sp>
        <p:sp>
          <p:nvSpPr>
            <p:cNvPr id="150566" name="Text Box 38"/>
            <p:cNvSpPr txBox="1">
              <a:spLocks noChangeArrowheads="1"/>
            </p:cNvSpPr>
            <p:nvPr/>
          </p:nvSpPr>
          <p:spPr bwMode="auto">
            <a:xfrm>
              <a:off x="2045" y="3995"/>
              <a:ext cx="704" cy="18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effectLst>
                    <a:outerShdw blurRad="38100" dist="38100" dir="2700000" algn="tl">
                      <a:srgbClr val="C0C0C0"/>
                    </a:outerShdw>
                  </a:effectLst>
                  <a:latin typeface="Times New Roman" charset="0"/>
                </a:rPr>
                <a:t>Mercancía</a:t>
              </a:r>
            </a:p>
          </p:txBody>
        </p:sp>
        <p:sp>
          <p:nvSpPr>
            <p:cNvPr id="150567" name="Text Box 39"/>
            <p:cNvSpPr txBox="1">
              <a:spLocks noChangeArrowheads="1"/>
            </p:cNvSpPr>
            <p:nvPr/>
          </p:nvSpPr>
          <p:spPr bwMode="auto">
            <a:xfrm>
              <a:off x="3547" y="3992"/>
              <a:ext cx="796" cy="18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effectLst>
                    <a:outerShdw blurRad="38100" dist="38100" dir="2700000" algn="tl">
                      <a:srgbClr val="C0C0C0"/>
                    </a:outerShdw>
                  </a:effectLst>
                  <a:latin typeface="Times New Roman" charset="0"/>
                </a:rPr>
                <a:t>Documentos</a:t>
              </a:r>
            </a:p>
          </p:txBody>
        </p:sp>
        <p:sp>
          <p:nvSpPr>
            <p:cNvPr id="150568" name="Text Box 40"/>
            <p:cNvSpPr txBox="1">
              <a:spLocks noChangeArrowheads="1"/>
            </p:cNvSpPr>
            <p:nvPr/>
          </p:nvSpPr>
          <p:spPr bwMode="auto">
            <a:xfrm>
              <a:off x="5035" y="3999"/>
              <a:ext cx="439" cy="18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effectLst>
                    <a:outerShdw blurRad="38100" dist="38100" dir="2700000" algn="tl">
                      <a:srgbClr val="C0C0C0"/>
                    </a:outerShdw>
                  </a:effectLst>
                  <a:latin typeface="Times New Roman" charset="0"/>
                </a:rPr>
                <a:t>Pagos</a:t>
              </a:r>
            </a:p>
          </p:txBody>
        </p:sp>
      </p:grpSp>
      <p:grpSp>
        <p:nvGrpSpPr>
          <p:cNvPr id="11" name="Group 41"/>
          <p:cNvGrpSpPr>
            <a:grpSpLocks/>
          </p:cNvGrpSpPr>
          <p:nvPr/>
        </p:nvGrpSpPr>
        <p:grpSpPr bwMode="auto">
          <a:xfrm>
            <a:off x="2705100" y="2395538"/>
            <a:ext cx="3565525" cy="3554412"/>
            <a:chOff x="1704" y="1843"/>
            <a:chExt cx="2247" cy="2238"/>
          </a:xfrm>
        </p:grpSpPr>
        <p:cxnSp>
          <p:nvCxnSpPr>
            <p:cNvPr id="1060" name="AutoShape 42"/>
            <p:cNvCxnSpPr>
              <a:cxnSpLocks noChangeShapeType="1"/>
            </p:cNvCxnSpPr>
            <p:nvPr/>
          </p:nvCxnSpPr>
          <p:spPr bwMode="auto">
            <a:xfrm rot="5400000" flipH="1" flipV="1">
              <a:off x="2518" y="1029"/>
              <a:ext cx="75" cy="1704"/>
            </a:xfrm>
            <a:prstGeom prst="bentConnector4">
              <a:avLst>
                <a:gd name="adj1" fmla="val -192000"/>
                <a:gd name="adj2" fmla="val 70421"/>
              </a:avLst>
            </a:prstGeom>
            <a:noFill/>
            <a:ln w="44450">
              <a:solidFill>
                <a:srgbClr val="FFCC00"/>
              </a:solidFill>
              <a:miter lim="800000"/>
              <a:headEnd/>
              <a:tailEnd type="triangle" w="med" len="med"/>
            </a:ln>
          </p:spPr>
        </p:cxnSp>
        <p:sp>
          <p:nvSpPr>
            <p:cNvPr id="150571" name="Text Box 43"/>
            <p:cNvSpPr txBox="1">
              <a:spLocks noChangeArrowheads="1"/>
            </p:cNvSpPr>
            <p:nvPr/>
          </p:nvSpPr>
          <p:spPr bwMode="auto">
            <a:xfrm>
              <a:off x="2303" y="3900"/>
              <a:ext cx="1648" cy="181"/>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solidFill>
                    <a:srgbClr val="FFCC00"/>
                  </a:solidFill>
                  <a:effectLst>
                    <a:outerShdw blurRad="38100" dist="38100" dir="2700000" algn="tl">
                      <a:srgbClr val="C0C0C0"/>
                    </a:outerShdw>
                  </a:effectLst>
                  <a:latin typeface="Times New Roman" charset="0"/>
                </a:rPr>
                <a:t>7.- Remisión de documentos</a:t>
              </a:r>
              <a:endParaRPr lang="es-ES_tradnl" sz="1600" b="1">
                <a:solidFill>
                  <a:srgbClr val="FF9933"/>
                </a:solidFill>
                <a:effectLst>
                  <a:outerShdw blurRad="38100" dist="38100" dir="2700000" algn="tl">
                    <a:srgbClr val="C0C0C0"/>
                  </a:outerShdw>
                </a:effectLst>
                <a:latin typeface="Times New Roman" charset="0"/>
              </a:endParaRPr>
            </a:p>
          </p:txBody>
        </p:sp>
        <p:sp>
          <p:nvSpPr>
            <p:cNvPr id="150572" name="Text Box 44"/>
            <p:cNvSpPr txBox="1">
              <a:spLocks noChangeArrowheads="1"/>
            </p:cNvSpPr>
            <p:nvPr/>
          </p:nvSpPr>
          <p:spPr bwMode="auto">
            <a:xfrm>
              <a:off x="2294" y="2087"/>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9933"/>
                  </a:solidFill>
                  <a:effectLst>
                    <a:outerShdw blurRad="38100" dist="38100" dir="2700000" algn="tl">
                      <a:srgbClr val="C0C0C0"/>
                    </a:outerShdw>
                  </a:effectLst>
                  <a:latin typeface="Times New Roman" charset="0"/>
                </a:rPr>
                <a:t>7</a:t>
              </a:r>
            </a:p>
          </p:txBody>
        </p:sp>
      </p:grpSp>
      <p:grpSp>
        <p:nvGrpSpPr>
          <p:cNvPr id="12" name="Group 45"/>
          <p:cNvGrpSpPr>
            <a:grpSpLocks/>
          </p:cNvGrpSpPr>
          <p:nvPr/>
        </p:nvGrpSpPr>
        <p:grpSpPr bwMode="auto">
          <a:xfrm>
            <a:off x="5427663" y="2514600"/>
            <a:ext cx="3651250" cy="2863850"/>
            <a:chOff x="3427" y="1930"/>
            <a:chExt cx="2301" cy="1804"/>
          </a:xfrm>
        </p:grpSpPr>
        <p:cxnSp>
          <p:nvCxnSpPr>
            <p:cNvPr id="1057" name="AutoShape 46"/>
            <p:cNvCxnSpPr>
              <a:cxnSpLocks noChangeShapeType="1"/>
            </p:cNvCxnSpPr>
            <p:nvPr/>
          </p:nvCxnSpPr>
          <p:spPr bwMode="auto">
            <a:xfrm rot="16200000" flipH="1">
              <a:off x="3292" y="2065"/>
              <a:ext cx="675" cy="406"/>
            </a:xfrm>
            <a:prstGeom prst="bentConnector2">
              <a:avLst/>
            </a:prstGeom>
            <a:noFill/>
            <a:ln w="44450">
              <a:solidFill>
                <a:srgbClr val="FFCC00"/>
              </a:solidFill>
              <a:miter lim="800000"/>
              <a:headEnd/>
              <a:tailEnd type="triangle" w="med" len="med"/>
            </a:ln>
          </p:spPr>
        </p:cxnSp>
        <p:sp>
          <p:nvSpPr>
            <p:cNvPr id="150575" name="Text Box 47"/>
            <p:cNvSpPr txBox="1">
              <a:spLocks noChangeArrowheads="1"/>
            </p:cNvSpPr>
            <p:nvPr/>
          </p:nvSpPr>
          <p:spPr bwMode="auto">
            <a:xfrm>
              <a:off x="4152" y="3553"/>
              <a:ext cx="1576" cy="181"/>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1600" b="1">
                  <a:solidFill>
                    <a:srgbClr val="FFCC00"/>
                  </a:solidFill>
                  <a:effectLst>
                    <a:outerShdw blurRad="38100" dist="38100" dir="2700000" algn="tl">
                      <a:srgbClr val="C0C0C0"/>
                    </a:outerShdw>
                  </a:effectLst>
                  <a:latin typeface="Times New Roman" charset="0"/>
                </a:rPr>
                <a:t>9.- Entrega de documentos</a:t>
              </a:r>
              <a:endParaRPr lang="es-ES_tradnl" sz="1600" b="1">
                <a:solidFill>
                  <a:srgbClr val="FF9933"/>
                </a:solidFill>
                <a:effectLst>
                  <a:outerShdw blurRad="38100" dist="38100" dir="2700000" algn="tl">
                    <a:srgbClr val="C0C0C0"/>
                  </a:outerShdw>
                </a:effectLst>
                <a:latin typeface="Times New Roman" charset="0"/>
              </a:endParaRPr>
            </a:p>
          </p:txBody>
        </p:sp>
        <p:sp>
          <p:nvSpPr>
            <p:cNvPr id="150576" name="Text Box 48"/>
            <p:cNvSpPr txBox="1">
              <a:spLocks noChangeArrowheads="1"/>
            </p:cNvSpPr>
            <p:nvPr/>
          </p:nvSpPr>
          <p:spPr bwMode="auto">
            <a:xfrm>
              <a:off x="3446" y="2231"/>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9933"/>
                  </a:solidFill>
                  <a:effectLst>
                    <a:outerShdw blurRad="38100" dist="38100" dir="2700000" algn="tl">
                      <a:srgbClr val="C0C0C0"/>
                    </a:outerShdw>
                  </a:effectLst>
                  <a:latin typeface="Times New Roman" charset="0"/>
                </a:rPr>
                <a:t>9</a:t>
              </a:r>
            </a:p>
          </p:txBody>
        </p:sp>
      </p:grpSp>
      <p:grpSp>
        <p:nvGrpSpPr>
          <p:cNvPr id="13" name="Group 49"/>
          <p:cNvGrpSpPr>
            <a:grpSpLocks/>
          </p:cNvGrpSpPr>
          <p:nvPr/>
        </p:nvGrpSpPr>
        <p:grpSpPr bwMode="auto">
          <a:xfrm>
            <a:off x="1058863" y="2514600"/>
            <a:ext cx="4749800" cy="3130550"/>
            <a:chOff x="667" y="1918"/>
            <a:chExt cx="2992" cy="1971"/>
          </a:xfrm>
        </p:grpSpPr>
        <p:sp>
          <p:nvSpPr>
            <p:cNvPr id="150578" name="Text Box 50"/>
            <p:cNvSpPr txBox="1">
              <a:spLocks noChangeArrowheads="1"/>
            </p:cNvSpPr>
            <p:nvPr/>
          </p:nvSpPr>
          <p:spPr bwMode="auto">
            <a:xfrm>
              <a:off x="1057" y="2208"/>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66FF66"/>
                  </a:solidFill>
                  <a:effectLst>
                    <a:outerShdw blurRad="38100" dist="38100" dir="2700000" algn="tl">
                      <a:srgbClr val="C0C0C0"/>
                    </a:outerShdw>
                  </a:effectLst>
                  <a:latin typeface="Times New Roman" charset="0"/>
                </a:rPr>
                <a:t>6</a:t>
              </a:r>
            </a:p>
          </p:txBody>
        </p:sp>
        <p:cxnSp>
          <p:nvCxnSpPr>
            <p:cNvPr id="1055" name="AutoShape 51"/>
            <p:cNvCxnSpPr>
              <a:cxnSpLocks noChangeShapeType="1"/>
            </p:cNvCxnSpPr>
            <p:nvPr/>
          </p:nvCxnSpPr>
          <p:spPr bwMode="auto">
            <a:xfrm rot="5400000">
              <a:off x="969" y="1616"/>
              <a:ext cx="434" cy="1037"/>
            </a:xfrm>
            <a:prstGeom prst="curvedConnector3">
              <a:avLst>
                <a:gd name="adj1" fmla="val 48847"/>
              </a:avLst>
            </a:prstGeom>
            <a:noFill/>
            <a:ln w="44450">
              <a:solidFill>
                <a:srgbClr val="00FF00"/>
              </a:solidFill>
              <a:round/>
              <a:headEnd/>
              <a:tailEnd type="triangle" w="med" len="med"/>
            </a:ln>
          </p:spPr>
        </p:cxnSp>
        <p:sp>
          <p:nvSpPr>
            <p:cNvPr id="150580" name="Text Box 52"/>
            <p:cNvSpPr txBox="1">
              <a:spLocks noChangeArrowheads="1"/>
            </p:cNvSpPr>
            <p:nvPr/>
          </p:nvSpPr>
          <p:spPr bwMode="auto">
            <a:xfrm>
              <a:off x="2298" y="3708"/>
              <a:ext cx="1361"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66FF66"/>
                  </a:solidFill>
                  <a:effectLst>
                    <a:outerShdw blurRad="38100" dist="38100" dir="2700000" algn="tl">
                      <a:srgbClr val="C0C0C0"/>
                    </a:outerShdw>
                  </a:effectLst>
                  <a:latin typeface="Times New Roman" charset="0"/>
                </a:rPr>
                <a:t>6.- Pago al Exportador</a:t>
              </a:r>
            </a:p>
          </p:txBody>
        </p:sp>
      </p:grpSp>
      <p:grpSp>
        <p:nvGrpSpPr>
          <p:cNvPr id="14" name="Group 53"/>
          <p:cNvGrpSpPr>
            <a:grpSpLocks/>
          </p:cNvGrpSpPr>
          <p:nvPr/>
        </p:nvGrpSpPr>
        <p:grpSpPr bwMode="auto">
          <a:xfrm>
            <a:off x="533400" y="1524000"/>
            <a:ext cx="4957763" cy="3892550"/>
            <a:chOff x="336" y="1294"/>
            <a:chExt cx="3122" cy="2451"/>
          </a:xfrm>
        </p:grpSpPr>
        <p:sp>
          <p:nvSpPr>
            <p:cNvPr id="150582" name="Text Box 54"/>
            <p:cNvSpPr txBox="1">
              <a:spLocks noChangeArrowheads="1"/>
            </p:cNvSpPr>
            <p:nvPr/>
          </p:nvSpPr>
          <p:spPr bwMode="auto">
            <a:xfrm>
              <a:off x="3052" y="1294"/>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0000"/>
                  </a:solidFill>
                  <a:effectLst>
                    <a:outerShdw blurRad="38100" dist="38100" dir="2700000" algn="tl">
                      <a:srgbClr val="C0C0C0"/>
                    </a:outerShdw>
                  </a:effectLst>
                  <a:latin typeface="Times New Roman" charset="0"/>
                </a:rPr>
                <a:t>2</a:t>
              </a:r>
            </a:p>
          </p:txBody>
        </p:sp>
        <p:cxnSp>
          <p:nvCxnSpPr>
            <p:cNvPr id="1052" name="AutoShape 55"/>
            <p:cNvCxnSpPr>
              <a:cxnSpLocks noChangeShapeType="1"/>
            </p:cNvCxnSpPr>
            <p:nvPr/>
          </p:nvCxnSpPr>
          <p:spPr bwMode="auto">
            <a:xfrm rot="-5400000" flipH="1" flipV="1">
              <a:off x="2496" y="614"/>
              <a:ext cx="169" cy="1754"/>
            </a:xfrm>
            <a:prstGeom prst="bentConnector3">
              <a:avLst>
                <a:gd name="adj1" fmla="val -86981"/>
              </a:avLst>
            </a:prstGeom>
            <a:noFill/>
            <a:ln w="44450">
              <a:solidFill>
                <a:srgbClr val="FF0000"/>
              </a:solidFill>
              <a:miter lim="800000"/>
              <a:headEnd/>
              <a:tailEnd type="triangle" w="med" len="med"/>
            </a:ln>
          </p:spPr>
        </p:cxnSp>
        <p:sp>
          <p:nvSpPr>
            <p:cNvPr id="150584" name="Text Box 56"/>
            <p:cNvSpPr txBox="1">
              <a:spLocks noChangeArrowheads="1"/>
            </p:cNvSpPr>
            <p:nvPr/>
          </p:nvSpPr>
          <p:spPr bwMode="auto">
            <a:xfrm>
              <a:off x="336" y="3564"/>
              <a:ext cx="1204"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FF0000"/>
                  </a:solidFill>
                  <a:effectLst>
                    <a:outerShdw blurRad="38100" dist="38100" dir="2700000" algn="tl">
                      <a:srgbClr val="C0C0C0"/>
                    </a:outerShdw>
                  </a:effectLst>
                  <a:latin typeface="Times New Roman" charset="0"/>
                </a:rPr>
                <a:t>2.- Apertura de L/C</a:t>
              </a:r>
            </a:p>
          </p:txBody>
        </p:sp>
      </p:grpSp>
      <p:grpSp>
        <p:nvGrpSpPr>
          <p:cNvPr id="15" name="Group 57"/>
          <p:cNvGrpSpPr>
            <a:grpSpLocks/>
          </p:cNvGrpSpPr>
          <p:nvPr/>
        </p:nvGrpSpPr>
        <p:grpSpPr bwMode="auto">
          <a:xfrm>
            <a:off x="1582738" y="2514600"/>
            <a:ext cx="5027612" cy="2882900"/>
            <a:chOff x="997" y="1918"/>
            <a:chExt cx="3167" cy="1816"/>
          </a:xfrm>
        </p:grpSpPr>
        <p:sp>
          <p:nvSpPr>
            <p:cNvPr id="150586" name="Text Box 58"/>
            <p:cNvSpPr txBox="1">
              <a:spLocks noChangeArrowheads="1"/>
            </p:cNvSpPr>
            <p:nvPr/>
          </p:nvSpPr>
          <p:spPr bwMode="auto">
            <a:xfrm>
              <a:off x="1440" y="2352"/>
              <a:ext cx="212" cy="242"/>
            </a:xfrm>
            <a:prstGeom prst="rect">
              <a:avLst/>
            </a:prstGeom>
            <a:noFill/>
            <a:ln w="38100">
              <a:noFill/>
              <a:miter lim="800000"/>
              <a:headEnd/>
              <a:tailEnd/>
            </a:ln>
            <a:effectLst/>
          </p:spPr>
          <p:txBody>
            <a:bodyPr wrap="none" anchor="ctr">
              <a:spAutoFit/>
            </a:bodyPr>
            <a:lstStyle/>
            <a:p>
              <a:pPr algn="ctr" eaLnBrk="0" hangingPunct="0">
                <a:lnSpc>
                  <a:spcPct val="80000"/>
                </a:lnSpc>
                <a:spcBef>
                  <a:spcPct val="50000"/>
                </a:spcBef>
                <a:defRPr/>
              </a:pPr>
              <a:r>
                <a:rPr lang="es-ES_tradnl" sz="2400" b="1">
                  <a:solidFill>
                    <a:srgbClr val="FF9933"/>
                  </a:solidFill>
                  <a:effectLst>
                    <a:outerShdw blurRad="38100" dist="38100" dir="2700000" algn="tl">
                      <a:srgbClr val="C0C0C0"/>
                    </a:outerShdw>
                  </a:effectLst>
                  <a:latin typeface="Times New Roman" charset="0"/>
                </a:rPr>
                <a:t>5</a:t>
              </a:r>
            </a:p>
          </p:txBody>
        </p:sp>
        <p:cxnSp>
          <p:nvCxnSpPr>
            <p:cNvPr id="1049" name="AutoShape 59"/>
            <p:cNvCxnSpPr>
              <a:cxnSpLocks noChangeShapeType="1"/>
            </p:cNvCxnSpPr>
            <p:nvPr/>
          </p:nvCxnSpPr>
          <p:spPr bwMode="auto">
            <a:xfrm flipV="1">
              <a:off x="997" y="1918"/>
              <a:ext cx="707" cy="729"/>
            </a:xfrm>
            <a:prstGeom prst="bentConnector2">
              <a:avLst/>
            </a:prstGeom>
            <a:noFill/>
            <a:ln w="44450">
              <a:solidFill>
                <a:srgbClr val="FFCC00"/>
              </a:solidFill>
              <a:miter lim="800000"/>
              <a:headEnd/>
              <a:tailEnd type="triangle" w="med" len="med"/>
            </a:ln>
          </p:spPr>
        </p:cxnSp>
        <p:sp>
          <p:nvSpPr>
            <p:cNvPr id="150588" name="Text Box 60"/>
            <p:cNvSpPr txBox="1">
              <a:spLocks noChangeArrowheads="1"/>
            </p:cNvSpPr>
            <p:nvPr/>
          </p:nvSpPr>
          <p:spPr bwMode="auto">
            <a:xfrm>
              <a:off x="2304" y="3553"/>
              <a:ext cx="1860" cy="181"/>
            </a:xfrm>
            <a:prstGeom prst="rect">
              <a:avLst/>
            </a:prstGeom>
            <a:noFill/>
            <a:ln w="38100">
              <a:noFill/>
              <a:miter lim="800000"/>
              <a:headEnd/>
              <a:tailEnd/>
            </a:ln>
            <a:effectLst/>
          </p:spPr>
          <p:txBody>
            <a:bodyPr wrap="none" anchor="ctr">
              <a:spAutoFit/>
            </a:bodyPr>
            <a:lstStyle/>
            <a:p>
              <a:pPr eaLnBrk="0" hangingPunct="0">
                <a:lnSpc>
                  <a:spcPct val="80000"/>
                </a:lnSpc>
                <a:spcBef>
                  <a:spcPct val="50000"/>
                </a:spcBef>
                <a:defRPr/>
              </a:pPr>
              <a:r>
                <a:rPr lang="es-ES_tradnl" sz="1600" b="1">
                  <a:solidFill>
                    <a:srgbClr val="FFCC00"/>
                  </a:solidFill>
                  <a:effectLst>
                    <a:outerShdw blurRad="38100" dist="38100" dir="2700000" algn="tl">
                      <a:srgbClr val="C0C0C0"/>
                    </a:outerShdw>
                  </a:effectLst>
                  <a:latin typeface="Times New Roman" charset="0"/>
                </a:rPr>
                <a:t>5.- Presentación de Documentos</a:t>
              </a:r>
              <a:endParaRPr lang="es-ES_tradnl" sz="1600" b="1">
                <a:solidFill>
                  <a:srgbClr val="FF9933"/>
                </a:solidFill>
                <a:effectLst>
                  <a:outerShdw blurRad="38100" dist="38100" dir="2700000" algn="tl">
                    <a:srgbClr val="C0C0C0"/>
                  </a:outerShdw>
                </a:effectLst>
                <a:latin typeface="Times New Roman" charset="0"/>
              </a:endParaRPr>
            </a:p>
          </p:txBody>
        </p:sp>
      </p:grpSp>
      <p:sp>
        <p:nvSpPr>
          <p:cNvPr id="1045" name="Text Box 61"/>
          <p:cNvSpPr txBox="1">
            <a:spLocks noChangeArrowheads="1"/>
          </p:cNvSpPr>
          <p:nvPr/>
        </p:nvSpPr>
        <p:spPr bwMode="auto">
          <a:xfrm>
            <a:off x="0" y="0"/>
            <a:ext cx="9144000" cy="1323975"/>
          </a:xfrm>
          <a:prstGeom prst="rect">
            <a:avLst/>
          </a:prstGeom>
          <a:noFill/>
          <a:ln w="9525">
            <a:noFill/>
            <a:miter lim="800000"/>
            <a:headEnd/>
            <a:tailEnd/>
          </a:ln>
        </p:spPr>
        <p:txBody>
          <a:bodyPr>
            <a:spAutoFit/>
          </a:bodyPr>
          <a:lstStyle/>
          <a:p>
            <a:pPr algn="ctr" eaLnBrk="0" hangingPunct="0">
              <a:spcBef>
                <a:spcPct val="50000"/>
              </a:spcBef>
            </a:pPr>
            <a:r>
              <a:rPr lang="es-ES_tradnl" b="1" u="sng" dirty="0"/>
              <a:t>Cartas de crédito / Créditos Documentarios</a:t>
            </a:r>
          </a:p>
          <a:p>
            <a:pPr algn="ctr" eaLnBrk="0" hangingPunct="0">
              <a:spcBef>
                <a:spcPct val="50000"/>
              </a:spcBef>
            </a:pPr>
            <a:r>
              <a:rPr lang="es-ES_tradnl" sz="1400" dirty="0"/>
              <a:t>Es el título comercial mediante el cual el emisor (Banco del importador) actuando por cuenta y orden de su cliente (el importador) se compromete a pagar a la vista y/o a plazo por intermedio del Banco del exportador al  beneficiario (exportador) una determinada </a:t>
            </a:r>
            <a:r>
              <a:rPr lang="es-ES_tradnl" sz="1400" dirty="0" smtClean="0"/>
              <a:t>suma </a:t>
            </a:r>
            <a:r>
              <a:rPr lang="es-ES_tradnl" sz="1400" dirty="0"/>
              <a:t>de dinero, sujeto al cumplimiento de las condiciones y términos especificados en el mismo. </a:t>
            </a:r>
            <a:endParaRPr lang="es-AR" sz="1400" dirty="0"/>
          </a:p>
        </p:txBody>
      </p:sp>
      <p:pic>
        <p:nvPicPr>
          <p:cNvPr id="1046" name="Picture 62" descr="Logo Santander Rio"/>
          <p:cNvPicPr>
            <a:picLocks noChangeAspect="1" noChangeArrowheads="1"/>
          </p:cNvPicPr>
          <p:nvPr/>
        </p:nvPicPr>
        <p:blipFill>
          <a:blip r:embed="rId6"/>
          <a:srcRect/>
          <a:stretch>
            <a:fillRect/>
          </a:stretch>
        </p:blipFill>
        <p:spPr bwMode="auto">
          <a:xfrm>
            <a:off x="1619250" y="1916113"/>
            <a:ext cx="2233613" cy="504825"/>
          </a:xfrm>
          <a:prstGeom prst="rect">
            <a:avLst/>
          </a:prstGeom>
          <a:noFill/>
          <a:ln w="9525">
            <a:noFill/>
            <a:miter lim="800000"/>
            <a:headEnd/>
            <a:tailEnd/>
          </a:ln>
        </p:spPr>
      </p:pic>
      <p:sp>
        <p:nvSpPr>
          <p:cNvPr id="1047" name="Freeform 63">
            <a:hlinkClick r:id="rId7" action="ppaction://hlinksldjump"/>
          </p:cNvPr>
          <p:cNvSpPr>
            <a:spLocks/>
          </p:cNvSpPr>
          <p:nvPr/>
        </p:nvSpPr>
        <p:spPr bwMode="auto">
          <a:xfrm>
            <a:off x="5148263" y="1773238"/>
            <a:ext cx="719137" cy="576262"/>
          </a:xfrm>
          <a:custGeom>
            <a:avLst/>
            <a:gdLst>
              <a:gd name="T0" fmla="*/ 1802 w 3719"/>
              <a:gd name="T1" fmla="*/ 3016 h 3472"/>
              <a:gd name="T2" fmla="*/ 1805 w 3719"/>
              <a:gd name="T3" fmla="*/ 2921 h 3472"/>
              <a:gd name="T4" fmla="*/ 1780 w 3719"/>
              <a:gd name="T5" fmla="*/ 2777 h 3472"/>
              <a:gd name="T6" fmla="*/ 1728 w 3719"/>
              <a:gd name="T7" fmla="*/ 2640 h 3472"/>
              <a:gd name="T8" fmla="*/ 1648 w 3719"/>
              <a:gd name="T9" fmla="*/ 2520 h 3472"/>
              <a:gd name="T10" fmla="*/ 1126 w 3719"/>
              <a:gd name="T11" fmla="*/ 1800 h 3472"/>
              <a:gd name="T12" fmla="*/ 967 w 3719"/>
              <a:gd name="T13" fmla="*/ 1717 h 3472"/>
              <a:gd name="T14" fmla="*/ 455 w 3719"/>
              <a:gd name="T15" fmla="*/ 1927 h 3472"/>
              <a:gd name="T16" fmla="*/ 119 w 3719"/>
              <a:gd name="T17" fmla="*/ 2211 h 3472"/>
              <a:gd name="T18" fmla="*/ 0 w 3719"/>
              <a:gd name="T19" fmla="*/ 2540 h 3472"/>
              <a:gd name="T20" fmla="*/ 60 w 3719"/>
              <a:gd name="T21" fmla="*/ 2772 h 3472"/>
              <a:gd name="T22" fmla="*/ 226 w 3719"/>
              <a:gd name="T23" fmla="*/ 2983 h 3472"/>
              <a:gd name="T24" fmla="*/ 485 w 3719"/>
              <a:gd name="T25" fmla="*/ 3165 h 3472"/>
              <a:gd name="T26" fmla="*/ 820 w 3719"/>
              <a:gd name="T27" fmla="*/ 3312 h 3472"/>
              <a:gd name="T28" fmla="*/ 1221 w 3719"/>
              <a:gd name="T29" fmla="*/ 3415 h 3472"/>
              <a:gd name="T30" fmla="*/ 1671 w 3719"/>
              <a:gd name="T31" fmla="*/ 3467 h 3472"/>
              <a:gd name="T32" fmla="*/ 2143 w 3719"/>
              <a:gd name="T33" fmla="*/ 3462 h 3472"/>
              <a:gd name="T34" fmla="*/ 2583 w 3719"/>
              <a:gd name="T35" fmla="*/ 3400 h 3472"/>
              <a:gd name="T36" fmla="*/ 2971 w 3719"/>
              <a:gd name="T37" fmla="*/ 3288 h 3472"/>
              <a:gd name="T38" fmla="*/ 3294 w 3719"/>
              <a:gd name="T39" fmla="*/ 3133 h 3472"/>
              <a:gd name="T40" fmla="*/ 3535 w 3719"/>
              <a:gd name="T41" fmla="*/ 2944 h 3472"/>
              <a:gd name="T42" fmla="*/ 3682 w 3719"/>
              <a:gd name="T43" fmla="*/ 2727 h 3472"/>
              <a:gd name="T44" fmla="*/ 3714 w 3719"/>
              <a:gd name="T45" fmla="*/ 2470 h 3472"/>
              <a:gd name="T46" fmla="*/ 3538 w 3719"/>
              <a:gd name="T47" fmla="*/ 2141 h 3472"/>
              <a:gd name="T48" fmla="*/ 3147 w 3719"/>
              <a:gd name="T49" fmla="*/ 1869 h 3472"/>
              <a:gd name="T50" fmla="*/ 2585 w 3719"/>
              <a:gd name="T51" fmla="*/ 1682 h 3472"/>
              <a:gd name="T52" fmla="*/ 2598 w 3719"/>
              <a:gd name="T53" fmla="*/ 1610 h 3472"/>
              <a:gd name="T54" fmla="*/ 2598 w 3719"/>
              <a:gd name="T55" fmla="*/ 1513 h 3472"/>
              <a:gd name="T56" fmla="*/ 2573 w 3719"/>
              <a:gd name="T57" fmla="*/ 1378 h 3472"/>
              <a:gd name="T58" fmla="*/ 2521 w 3719"/>
              <a:gd name="T59" fmla="*/ 1254 h 3472"/>
              <a:gd name="T60" fmla="*/ 1986 w 3719"/>
              <a:gd name="T61" fmla="*/ 531 h 3472"/>
              <a:gd name="T62" fmla="*/ 1872 w 3719"/>
              <a:gd name="T63" fmla="*/ 312 h 3472"/>
              <a:gd name="T64" fmla="*/ 1855 w 3719"/>
              <a:gd name="T65" fmla="*/ 122 h 3472"/>
              <a:gd name="T66" fmla="*/ 1872 w 3719"/>
              <a:gd name="T67" fmla="*/ 17 h 3472"/>
              <a:gd name="T68" fmla="*/ 1790 w 3719"/>
              <a:gd name="T69" fmla="*/ 110 h 3472"/>
              <a:gd name="T70" fmla="*/ 1710 w 3719"/>
              <a:gd name="T71" fmla="*/ 267 h 3472"/>
              <a:gd name="T72" fmla="*/ 1671 w 3719"/>
              <a:gd name="T73" fmla="*/ 439 h 3472"/>
              <a:gd name="T74" fmla="*/ 1676 w 3719"/>
              <a:gd name="T75" fmla="*/ 608 h 3472"/>
              <a:gd name="T76" fmla="*/ 1715 w 3719"/>
              <a:gd name="T77" fmla="*/ 765 h 3472"/>
              <a:gd name="T78" fmla="*/ 1790 w 3719"/>
              <a:gd name="T79" fmla="*/ 910 h 3472"/>
              <a:gd name="T80" fmla="*/ 2300 w 3719"/>
              <a:gd name="T81" fmla="*/ 1590 h 3472"/>
              <a:gd name="T82" fmla="*/ 2387 w 3719"/>
              <a:gd name="T83" fmla="*/ 1819 h 3472"/>
              <a:gd name="T84" fmla="*/ 2379 w 3719"/>
              <a:gd name="T85" fmla="*/ 2051 h 3472"/>
              <a:gd name="T86" fmla="*/ 2295 w 3719"/>
              <a:gd name="T87" fmla="*/ 2251 h 3472"/>
              <a:gd name="T88" fmla="*/ 2213 w 3719"/>
              <a:gd name="T89" fmla="*/ 2343 h 3472"/>
              <a:gd name="T90" fmla="*/ 2213 w 3719"/>
              <a:gd name="T91" fmla="*/ 2223 h 3472"/>
              <a:gd name="T92" fmla="*/ 2138 w 3719"/>
              <a:gd name="T93" fmla="*/ 1969 h 3472"/>
              <a:gd name="T94" fmla="*/ 1511 w 3719"/>
              <a:gd name="T95" fmla="*/ 1104 h 3472"/>
              <a:gd name="T96" fmla="*/ 1447 w 3719"/>
              <a:gd name="T97" fmla="*/ 885 h 3472"/>
              <a:gd name="T98" fmla="*/ 1449 w 3719"/>
              <a:gd name="T99" fmla="*/ 755 h 3472"/>
              <a:gd name="T100" fmla="*/ 1444 w 3719"/>
              <a:gd name="T101" fmla="*/ 698 h 3472"/>
              <a:gd name="T102" fmla="*/ 1345 w 3719"/>
              <a:gd name="T103" fmla="*/ 842 h 3472"/>
              <a:gd name="T104" fmla="*/ 1283 w 3719"/>
              <a:gd name="T105" fmla="*/ 1007 h 3472"/>
              <a:gd name="T106" fmla="*/ 1260 w 3719"/>
              <a:gd name="T107" fmla="*/ 1184 h 3472"/>
              <a:gd name="T108" fmla="*/ 1275 w 3719"/>
              <a:gd name="T109" fmla="*/ 1331 h 3472"/>
              <a:gd name="T110" fmla="*/ 1323 w 3719"/>
              <a:gd name="T111" fmla="*/ 1473 h 3472"/>
              <a:gd name="T112" fmla="*/ 1395 w 3719"/>
              <a:gd name="T113" fmla="*/ 1605 h 3472"/>
              <a:gd name="T114" fmla="*/ 1932 w 3719"/>
              <a:gd name="T115" fmla="*/ 2345 h 3472"/>
              <a:gd name="T116" fmla="*/ 1984 w 3719"/>
              <a:gd name="T117" fmla="*/ 2592 h 3472"/>
              <a:gd name="T118" fmla="*/ 1944 w 3719"/>
              <a:gd name="T119" fmla="*/ 2809 h 347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719"/>
              <a:gd name="T181" fmla="*/ 0 h 3472"/>
              <a:gd name="T182" fmla="*/ 3719 w 3719"/>
              <a:gd name="T183" fmla="*/ 3472 h 347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719" h="3472">
                <a:moveTo>
                  <a:pt x="1790" y="3083"/>
                </a:moveTo>
                <a:lnTo>
                  <a:pt x="1792" y="3068"/>
                </a:lnTo>
                <a:lnTo>
                  <a:pt x="1797" y="3051"/>
                </a:lnTo>
                <a:lnTo>
                  <a:pt x="1800" y="3033"/>
                </a:lnTo>
                <a:lnTo>
                  <a:pt x="1802" y="3016"/>
                </a:lnTo>
                <a:lnTo>
                  <a:pt x="1802" y="3001"/>
                </a:lnTo>
                <a:lnTo>
                  <a:pt x="1805" y="2983"/>
                </a:lnTo>
                <a:lnTo>
                  <a:pt x="1805" y="2966"/>
                </a:lnTo>
                <a:lnTo>
                  <a:pt x="1805" y="2951"/>
                </a:lnTo>
                <a:lnTo>
                  <a:pt x="1805" y="2921"/>
                </a:lnTo>
                <a:lnTo>
                  <a:pt x="1802" y="2894"/>
                </a:lnTo>
                <a:lnTo>
                  <a:pt x="1800" y="2864"/>
                </a:lnTo>
                <a:lnTo>
                  <a:pt x="1795" y="2834"/>
                </a:lnTo>
                <a:lnTo>
                  <a:pt x="1787" y="2807"/>
                </a:lnTo>
                <a:lnTo>
                  <a:pt x="1780" y="2777"/>
                </a:lnTo>
                <a:lnTo>
                  <a:pt x="1772" y="2749"/>
                </a:lnTo>
                <a:lnTo>
                  <a:pt x="1763" y="2722"/>
                </a:lnTo>
                <a:lnTo>
                  <a:pt x="1753" y="2694"/>
                </a:lnTo>
                <a:lnTo>
                  <a:pt x="1740" y="2667"/>
                </a:lnTo>
                <a:lnTo>
                  <a:pt x="1728" y="2640"/>
                </a:lnTo>
                <a:lnTo>
                  <a:pt x="1713" y="2615"/>
                </a:lnTo>
                <a:lnTo>
                  <a:pt x="1698" y="2590"/>
                </a:lnTo>
                <a:lnTo>
                  <a:pt x="1683" y="2565"/>
                </a:lnTo>
                <a:lnTo>
                  <a:pt x="1666" y="2542"/>
                </a:lnTo>
                <a:lnTo>
                  <a:pt x="1648" y="2520"/>
                </a:lnTo>
                <a:lnTo>
                  <a:pt x="1186" y="1904"/>
                </a:lnTo>
                <a:lnTo>
                  <a:pt x="1168" y="1879"/>
                </a:lnTo>
                <a:lnTo>
                  <a:pt x="1153" y="1854"/>
                </a:lnTo>
                <a:lnTo>
                  <a:pt x="1139" y="1827"/>
                </a:lnTo>
                <a:lnTo>
                  <a:pt x="1126" y="1800"/>
                </a:lnTo>
                <a:lnTo>
                  <a:pt x="1114" y="1772"/>
                </a:lnTo>
                <a:lnTo>
                  <a:pt x="1104" y="1745"/>
                </a:lnTo>
                <a:lnTo>
                  <a:pt x="1096" y="1715"/>
                </a:lnTo>
                <a:lnTo>
                  <a:pt x="1089" y="1687"/>
                </a:lnTo>
                <a:lnTo>
                  <a:pt x="967" y="1717"/>
                </a:lnTo>
                <a:lnTo>
                  <a:pt x="853" y="1752"/>
                </a:lnTo>
                <a:lnTo>
                  <a:pt x="743" y="1792"/>
                </a:lnTo>
                <a:lnTo>
                  <a:pt x="641" y="1832"/>
                </a:lnTo>
                <a:lnTo>
                  <a:pt x="544" y="1879"/>
                </a:lnTo>
                <a:lnTo>
                  <a:pt x="455" y="1927"/>
                </a:lnTo>
                <a:lnTo>
                  <a:pt x="373" y="1979"/>
                </a:lnTo>
                <a:lnTo>
                  <a:pt x="298" y="2034"/>
                </a:lnTo>
                <a:lnTo>
                  <a:pt x="231" y="2091"/>
                </a:lnTo>
                <a:lnTo>
                  <a:pt x="172" y="2149"/>
                </a:lnTo>
                <a:lnTo>
                  <a:pt x="119" y="2211"/>
                </a:lnTo>
                <a:lnTo>
                  <a:pt x="77" y="2273"/>
                </a:lnTo>
                <a:lnTo>
                  <a:pt x="45" y="2338"/>
                </a:lnTo>
                <a:lnTo>
                  <a:pt x="20" y="2405"/>
                </a:lnTo>
                <a:lnTo>
                  <a:pt x="5" y="2473"/>
                </a:lnTo>
                <a:lnTo>
                  <a:pt x="0" y="2540"/>
                </a:lnTo>
                <a:lnTo>
                  <a:pt x="2" y="2587"/>
                </a:lnTo>
                <a:lnTo>
                  <a:pt x="10" y="2635"/>
                </a:lnTo>
                <a:lnTo>
                  <a:pt x="22" y="2682"/>
                </a:lnTo>
                <a:lnTo>
                  <a:pt x="37" y="2727"/>
                </a:lnTo>
                <a:lnTo>
                  <a:pt x="60" y="2772"/>
                </a:lnTo>
                <a:lnTo>
                  <a:pt x="85" y="2816"/>
                </a:lnTo>
                <a:lnTo>
                  <a:pt x="114" y="2859"/>
                </a:lnTo>
                <a:lnTo>
                  <a:pt x="147" y="2901"/>
                </a:lnTo>
                <a:lnTo>
                  <a:pt x="184" y="2944"/>
                </a:lnTo>
                <a:lnTo>
                  <a:pt x="226" y="2983"/>
                </a:lnTo>
                <a:lnTo>
                  <a:pt x="271" y="3023"/>
                </a:lnTo>
                <a:lnTo>
                  <a:pt x="318" y="3061"/>
                </a:lnTo>
                <a:lnTo>
                  <a:pt x="370" y="3098"/>
                </a:lnTo>
                <a:lnTo>
                  <a:pt x="425" y="3133"/>
                </a:lnTo>
                <a:lnTo>
                  <a:pt x="485" y="3165"/>
                </a:lnTo>
                <a:lnTo>
                  <a:pt x="547" y="3198"/>
                </a:lnTo>
                <a:lnTo>
                  <a:pt x="612" y="3230"/>
                </a:lnTo>
                <a:lnTo>
                  <a:pt x="679" y="3258"/>
                </a:lnTo>
                <a:lnTo>
                  <a:pt x="748" y="3288"/>
                </a:lnTo>
                <a:lnTo>
                  <a:pt x="820" y="3312"/>
                </a:lnTo>
                <a:lnTo>
                  <a:pt x="897" y="3337"/>
                </a:lnTo>
                <a:lnTo>
                  <a:pt x="974" y="3360"/>
                </a:lnTo>
                <a:lnTo>
                  <a:pt x="1054" y="3380"/>
                </a:lnTo>
                <a:lnTo>
                  <a:pt x="1136" y="3400"/>
                </a:lnTo>
                <a:lnTo>
                  <a:pt x="1221" y="3415"/>
                </a:lnTo>
                <a:lnTo>
                  <a:pt x="1308" y="3430"/>
                </a:lnTo>
                <a:lnTo>
                  <a:pt x="1395" y="3442"/>
                </a:lnTo>
                <a:lnTo>
                  <a:pt x="1487" y="3452"/>
                </a:lnTo>
                <a:lnTo>
                  <a:pt x="1576" y="3462"/>
                </a:lnTo>
                <a:lnTo>
                  <a:pt x="1671" y="3467"/>
                </a:lnTo>
                <a:lnTo>
                  <a:pt x="1765" y="3472"/>
                </a:lnTo>
                <a:lnTo>
                  <a:pt x="1860" y="3472"/>
                </a:lnTo>
                <a:lnTo>
                  <a:pt x="1954" y="3472"/>
                </a:lnTo>
                <a:lnTo>
                  <a:pt x="2048" y="3467"/>
                </a:lnTo>
                <a:lnTo>
                  <a:pt x="2143" y="3462"/>
                </a:lnTo>
                <a:lnTo>
                  <a:pt x="2232" y="3452"/>
                </a:lnTo>
                <a:lnTo>
                  <a:pt x="2324" y="3442"/>
                </a:lnTo>
                <a:lnTo>
                  <a:pt x="2411" y="3430"/>
                </a:lnTo>
                <a:lnTo>
                  <a:pt x="2498" y="3415"/>
                </a:lnTo>
                <a:lnTo>
                  <a:pt x="2583" y="3400"/>
                </a:lnTo>
                <a:lnTo>
                  <a:pt x="2665" y="3380"/>
                </a:lnTo>
                <a:lnTo>
                  <a:pt x="2745" y="3360"/>
                </a:lnTo>
                <a:lnTo>
                  <a:pt x="2822" y="3337"/>
                </a:lnTo>
                <a:lnTo>
                  <a:pt x="2899" y="3312"/>
                </a:lnTo>
                <a:lnTo>
                  <a:pt x="2971" y="3288"/>
                </a:lnTo>
                <a:lnTo>
                  <a:pt x="3040" y="3258"/>
                </a:lnTo>
                <a:lnTo>
                  <a:pt x="3107" y="3230"/>
                </a:lnTo>
                <a:lnTo>
                  <a:pt x="3175" y="3198"/>
                </a:lnTo>
                <a:lnTo>
                  <a:pt x="3234" y="3165"/>
                </a:lnTo>
                <a:lnTo>
                  <a:pt x="3294" y="3133"/>
                </a:lnTo>
                <a:lnTo>
                  <a:pt x="3349" y="3098"/>
                </a:lnTo>
                <a:lnTo>
                  <a:pt x="3401" y="3061"/>
                </a:lnTo>
                <a:lnTo>
                  <a:pt x="3448" y="3023"/>
                </a:lnTo>
                <a:lnTo>
                  <a:pt x="3493" y="2983"/>
                </a:lnTo>
                <a:lnTo>
                  <a:pt x="3535" y="2944"/>
                </a:lnTo>
                <a:lnTo>
                  <a:pt x="3572" y="2901"/>
                </a:lnTo>
                <a:lnTo>
                  <a:pt x="3605" y="2859"/>
                </a:lnTo>
                <a:lnTo>
                  <a:pt x="3634" y="2816"/>
                </a:lnTo>
                <a:lnTo>
                  <a:pt x="3659" y="2772"/>
                </a:lnTo>
                <a:lnTo>
                  <a:pt x="3682" y="2727"/>
                </a:lnTo>
                <a:lnTo>
                  <a:pt x="3697" y="2682"/>
                </a:lnTo>
                <a:lnTo>
                  <a:pt x="3709" y="2635"/>
                </a:lnTo>
                <a:lnTo>
                  <a:pt x="3717" y="2587"/>
                </a:lnTo>
                <a:lnTo>
                  <a:pt x="3719" y="2540"/>
                </a:lnTo>
                <a:lnTo>
                  <a:pt x="3714" y="2470"/>
                </a:lnTo>
                <a:lnTo>
                  <a:pt x="3699" y="2400"/>
                </a:lnTo>
                <a:lnTo>
                  <a:pt x="3672" y="2333"/>
                </a:lnTo>
                <a:lnTo>
                  <a:pt x="3637" y="2268"/>
                </a:lnTo>
                <a:lnTo>
                  <a:pt x="3592" y="2203"/>
                </a:lnTo>
                <a:lnTo>
                  <a:pt x="3538" y="2141"/>
                </a:lnTo>
                <a:lnTo>
                  <a:pt x="3475" y="2081"/>
                </a:lnTo>
                <a:lnTo>
                  <a:pt x="3406" y="2024"/>
                </a:lnTo>
                <a:lnTo>
                  <a:pt x="3326" y="1969"/>
                </a:lnTo>
                <a:lnTo>
                  <a:pt x="3242" y="1917"/>
                </a:lnTo>
                <a:lnTo>
                  <a:pt x="3147" y="1869"/>
                </a:lnTo>
                <a:lnTo>
                  <a:pt x="3048" y="1824"/>
                </a:lnTo>
                <a:lnTo>
                  <a:pt x="2941" y="1782"/>
                </a:lnTo>
                <a:lnTo>
                  <a:pt x="2829" y="1745"/>
                </a:lnTo>
                <a:lnTo>
                  <a:pt x="2710" y="1712"/>
                </a:lnTo>
                <a:lnTo>
                  <a:pt x="2585" y="1682"/>
                </a:lnTo>
                <a:lnTo>
                  <a:pt x="2588" y="1670"/>
                </a:lnTo>
                <a:lnTo>
                  <a:pt x="2590" y="1655"/>
                </a:lnTo>
                <a:lnTo>
                  <a:pt x="2593" y="1640"/>
                </a:lnTo>
                <a:lnTo>
                  <a:pt x="2595" y="1625"/>
                </a:lnTo>
                <a:lnTo>
                  <a:pt x="2598" y="1610"/>
                </a:lnTo>
                <a:lnTo>
                  <a:pt x="2598" y="1598"/>
                </a:lnTo>
                <a:lnTo>
                  <a:pt x="2600" y="1583"/>
                </a:lnTo>
                <a:lnTo>
                  <a:pt x="2600" y="1568"/>
                </a:lnTo>
                <a:lnTo>
                  <a:pt x="2600" y="1540"/>
                </a:lnTo>
                <a:lnTo>
                  <a:pt x="2598" y="1513"/>
                </a:lnTo>
                <a:lnTo>
                  <a:pt x="2595" y="1486"/>
                </a:lnTo>
                <a:lnTo>
                  <a:pt x="2590" y="1461"/>
                </a:lnTo>
                <a:lnTo>
                  <a:pt x="2585" y="1433"/>
                </a:lnTo>
                <a:lnTo>
                  <a:pt x="2580" y="1406"/>
                </a:lnTo>
                <a:lnTo>
                  <a:pt x="2573" y="1378"/>
                </a:lnTo>
                <a:lnTo>
                  <a:pt x="2566" y="1353"/>
                </a:lnTo>
                <a:lnTo>
                  <a:pt x="2556" y="1328"/>
                </a:lnTo>
                <a:lnTo>
                  <a:pt x="2546" y="1301"/>
                </a:lnTo>
                <a:lnTo>
                  <a:pt x="2533" y="1279"/>
                </a:lnTo>
                <a:lnTo>
                  <a:pt x="2521" y="1254"/>
                </a:lnTo>
                <a:lnTo>
                  <a:pt x="2508" y="1229"/>
                </a:lnTo>
                <a:lnTo>
                  <a:pt x="2493" y="1206"/>
                </a:lnTo>
                <a:lnTo>
                  <a:pt x="2479" y="1184"/>
                </a:lnTo>
                <a:lnTo>
                  <a:pt x="2461" y="1161"/>
                </a:lnTo>
                <a:lnTo>
                  <a:pt x="1986" y="531"/>
                </a:lnTo>
                <a:lnTo>
                  <a:pt x="1956" y="491"/>
                </a:lnTo>
                <a:lnTo>
                  <a:pt x="1929" y="449"/>
                </a:lnTo>
                <a:lnTo>
                  <a:pt x="1907" y="404"/>
                </a:lnTo>
                <a:lnTo>
                  <a:pt x="1887" y="359"/>
                </a:lnTo>
                <a:lnTo>
                  <a:pt x="1872" y="312"/>
                </a:lnTo>
                <a:lnTo>
                  <a:pt x="1862" y="264"/>
                </a:lnTo>
                <a:lnTo>
                  <a:pt x="1855" y="214"/>
                </a:lnTo>
                <a:lnTo>
                  <a:pt x="1852" y="165"/>
                </a:lnTo>
                <a:lnTo>
                  <a:pt x="1852" y="145"/>
                </a:lnTo>
                <a:lnTo>
                  <a:pt x="1855" y="122"/>
                </a:lnTo>
                <a:lnTo>
                  <a:pt x="1857" y="102"/>
                </a:lnTo>
                <a:lnTo>
                  <a:pt x="1860" y="80"/>
                </a:lnTo>
                <a:lnTo>
                  <a:pt x="1864" y="60"/>
                </a:lnTo>
                <a:lnTo>
                  <a:pt x="1867" y="37"/>
                </a:lnTo>
                <a:lnTo>
                  <a:pt x="1872" y="17"/>
                </a:lnTo>
                <a:lnTo>
                  <a:pt x="1877" y="0"/>
                </a:lnTo>
                <a:lnTo>
                  <a:pt x="1852" y="25"/>
                </a:lnTo>
                <a:lnTo>
                  <a:pt x="1830" y="52"/>
                </a:lnTo>
                <a:lnTo>
                  <a:pt x="1810" y="80"/>
                </a:lnTo>
                <a:lnTo>
                  <a:pt x="1790" y="110"/>
                </a:lnTo>
                <a:lnTo>
                  <a:pt x="1770" y="137"/>
                </a:lnTo>
                <a:lnTo>
                  <a:pt x="1753" y="169"/>
                </a:lnTo>
                <a:lnTo>
                  <a:pt x="1738" y="199"/>
                </a:lnTo>
                <a:lnTo>
                  <a:pt x="1723" y="232"/>
                </a:lnTo>
                <a:lnTo>
                  <a:pt x="1710" y="267"/>
                </a:lnTo>
                <a:lnTo>
                  <a:pt x="1700" y="299"/>
                </a:lnTo>
                <a:lnTo>
                  <a:pt x="1690" y="334"/>
                </a:lnTo>
                <a:lnTo>
                  <a:pt x="1683" y="369"/>
                </a:lnTo>
                <a:lnTo>
                  <a:pt x="1676" y="401"/>
                </a:lnTo>
                <a:lnTo>
                  <a:pt x="1671" y="439"/>
                </a:lnTo>
                <a:lnTo>
                  <a:pt x="1668" y="474"/>
                </a:lnTo>
                <a:lnTo>
                  <a:pt x="1668" y="508"/>
                </a:lnTo>
                <a:lnTo>
                  <a:pt x="1668" y="541"/>
                </a:lnTo>
                <a:lnTo>
                  <a:pt x="1671" y="576"/>
                </a:lnTo>
                <a:lnTo>
                  <a:pt x="1676" y="608"/>
                </a:lnTo>
                <a:lnTo>
                  <a:pt x="1681" y="641"/>
                </a:lnTo>
                <a:lnTo>
                  <a:pt x="1688" y="673"/>
                </a:lnTo>
                <a:lnTo>
                  <a:pt x="1695" y="703"/>
                </a:lnTo>
                <a:lnTo>
                  <a:pt x="1705" y="735"/>
                </a:lnTo>
                <a:lnTo>
                  <a:pt x="1715" y="765"/>
                </a:lnTo>
                <a:lnTo>
                  <a:pt x="1728" y="795"/>
                </a:lnTo>
                <a:lnTo>
                  <a:pt x="1743" y="825"/>
                </a:lnTo>
                <a:lnTo>
                  <a:pt x="1758" y="855"/>
                </a:lnTo>
                <a:lnTo>
                  <a:pt x="1772" y="882"/>
                </a:lnTo>
                <a:lnTo>
                  <a:pt x="1790" y="910"/>
                </a:lnTo>
                <a:lnTo>
                  <a:pt x="1810" y="937"/>
                </a:lnTo>
                <a:lnTo>
                  <a:pt x="1830" y="962"/>
                </a:lnTo>
                <a:lnTo>
                  <a:pt x="1850" y="987"/>
                </a:lnTo>
                <a:lnTo>
                  <a:pt x="2272" y="1550"/>
                </a:lnTo>
                <a:lnTo>
                  <a:pt x="2300" y="1590"/>
                </a:lnTo>
                <a:lnTo>
                  <a:pt x="2324" y="1633"/>
                </a:lnTo>
                <a:lnTo>
                  <a:pt x="2344" y="1677"/>
                </a:lnTo>
                <a:lnTo>
                  <a:pt x="2362" y="1725"/>
                </a:lnTo>
                <a:lnTo>
                  <a:pt x="2377" y="1772"/>
                </a:lnTo>
                <a:lnTo>
                  <a:pt x="2387" y="1819"/>
                </a:lnTo>
                <a:lnTo>
                  <a:pt x="2391" y="1869"/>
                </a:lnTo>
                <a:lnTo>
                  <a:pt x="2394" y="1919"/>
                </a:lnTo>
                <a:lnTo>
                  <a:pt x="2391" y="1964"/>
                </a:lnTo>
                <a:lnTo>
                  <a:pt x="2387" y="2006"/>
                </a:lnTo>
                <a:lnTo>
                  <a:pt x="2379" y="2051"/>
                </a:lnTo>
                <a:lnTo>
                  <a:pt x="2367" y="2094"/>
                </a:lnTo>
                <a:lnTo>
                  <a:pt x="2354" y="2136"/>
                </a:lnTo>
                <a:lnTo>
                  <a:pt x="2337" y="2176"/>
                </a:lnTo>
                <a:lnTo>
                  <a:pt x="2317" y="2213"/>
                </a:lnTo>
                <a:lnTo>
                  <a:pt x="2295" y="2251"/>
                </a:lnTo>
                <a:lnTo>
                  <a:pt x="2200" y="2408"/>
                </a:lnTo>
                <a:lnTo>
                  <a:pt x="2203" y="2393"/>
                </a:lnTo>
                <a:lnTo>
                  <a:pt x="2208" y="2375"/>
                </a:lnTo>
                <a:lnTo>
                  <a:pt x="2210" y="2360"/>
                </a:lnTo>
                <a:lnTo>
                  <a:pt x="2213" y="2343"/>
                </a:lnTo>
                <a:lnTo>
                  <a:pt x="2213" y="2325"/>
                </a:lnTo>
                <a:lnTo>
                  <a:pt x="2215" y="2308"/>
                </a:lnTo>
                <a:lnTo>
                  <a:pt x="2215" y="2293"/>
                </a:lnTo>
                <a:lnTo>
                  <a:pt x="2215" y="2276"/>
                </a:lnTo>
                <a:lnTo>
                  <a:pt x="2213" y="2223"/>
                </a:lnTo>
                <a:lnTo>
                  <a:pt x="2205" y="2171"/>
                </a:lnTo>
                <a:lnTo>
                  <a:pt x="2195" y="2119"/>
                </a:lnTo>
                <a:lnTo>
                  <a:pt x="2180" y="2066"/>
                </a:lnTo>
                <a:lnTo>
                  <a:pt x="2160" y="2016"/>
                </a:lnTo>
                <a:lnTo>
                  <a:pt x="2138" y="1969"/>
                </a:lnTo>
                <a:lnTo>
                  <a:pt x="2113" y="1924"/>
                </a:lnTo>
                <a:lnTo>
                  <a:pt x="2083" y="1879"/>
                </a:lnTo>
                <a:lnTo>
                  <a:pt x="1561" y="1184"/>
                </a:lnTo>
                <a:lnTo>
                  <a:pt x="1534" y="1147"/>
                </a:lnTo>
                <a:lnTo>
                  <a:pt x="1511" y="1104"/>
                </a:lnTo>
                <a:lnTo>
                  <a:pt x="1492" y="1064"/>
                </a:lnTo>
                <a:lnTo>
                  <a:pt x="1474" y="1019"/>
                </a:lnTo>
                <a:lnTo>
                  <a:pt x="1462" y="977"/>
                </a:lnTo>
                <a:lnTo>
                  <a:pt x="1452" y="932"/>
                </a:lnTo>
                <a:lnTo>
                  <a:pt x="1447" y="885"/>
                </a:lnTo>
                <a:lnTo>
                  <a:pt x="1444" y="840"/>
                </a:lnTo>
                <a:lnTo>
                  <a:pt x="1444" y="818"/>
                </a:lnTo>
                <a:lnTo>
                  <a:pt x="1447" y="798"/>
                </a:lnTo>
                <a:lnTo>
                  <a:pt x="1447" y="775"/>
                </a:lnTo>
                <a:lnTo>
                  <a:pt x="1449" y="755"/>
                </a:lnTo>
                <a:lnTo>
                  <a:pt x="1454" y="735"/>
                </a:lnTo>
                <a:lnTo>
                  <a:pt x="1457" y="715"/>
                </a:lnTo>
                <a:lnTo>
                  <a:pt x="1464" y="693"/>
                </a:lnTo>
                <a:lnTo>
                  <a:pt x="1469" y="673"/>
                </a:lnTo>
                <a:lnTo>
                  <a:pt x="1444" y="698"/>
                </a:lnTo>
                <a:lnTo>
                  <a:pt x="1422" y="725"/>
                </a:lnTo>
                <a:lnTo>
                  <a:pt x="1402" y="753"/>
                </a:lnTo>
                <a:lnTo>
                  <a:pt x="1382" y="780"/>
                </a:lnTo>
                <a:lnTo>
                  <a:pt x="1362" y="810"/>
                </a:lnTo>
                <a:lnTo>
                  <a:pt x="1345" y="842"/>
                </a:lnTo>
                <a:lnTo>
                  <a:pt x="1330" y="872"/>
                </a:lnTo>
                <a:lnTo>
                  <a:pt x="1315" y="905"/>
                </a:lnTo>
                <a:lnTo>
                  <a:pt x="1303" y="940"/>
                </a:lnTo>
                <a:lnTo>
                  <a:pt x="1293" y="972"/>
                </a:lnTo>
                <a:lnTo>
                  <a:pt x="1283" y="1007"/>
                </a:lnTo>
                <a:lnTo>
                  <a:pt x="1275" y="1042"/>
                </a:lnTo>
                <a:lnTo>
                  <a:pt x="1268" y="1077"/>
                </a:lnTo>
                <a:lnTo>
                  <a:pt x="1263" y="1114"/>
                </a:lnTo>
                <a:lnTo>
                  <a:pt x="1260" y="1149"/>
                </a:lnTo>
                <a:lnTo>
                  <a:pt x="1260" y="1184"/>
                </a:lnTo>
                <a:lnTo>
                  <a:pt x="1260" y="1214"/>
                </a:lnTo>
                <a:lnTo>
                  <a:pt x="1263" y="1244"/>
                </a:lnTo>
                <a:lnTo>
                  <a:pt x="1265" y="1271"/>
                </a:lnTo>
                <a:lnTo>
                  <a:pt x="1270" y="1301"/>
                </a:lnTo>
                <a:lnTo>
                  <a:pt x="1275" y="1331"/>
                </a:lnTo>
                <a:lnTo>
                  <a:pt x="1283" y="1361"/>
                </a:lnTo>
                <a:lnTo>
                  <a:pt x="1290" y="1388"/>
                </a:lnTo>
                <a:lnTo>
                  <a:pt x="1300" y="1418"/>
                </a:lnTo>
                <a:lnTo>
                  <a:pt x="1310" y="1446"/>
                </a:lnTo>
                <a:lnTo>
                  <a:pt x="1323" y="1473"/>
                </a:lnTo>
                <a:lnTo>
                  <a:pt x="1335" y="1500"/>
                </a:lnTo>
                <a:lnTo>
                  <a:pt x="1347" y="1528"/>
                </a:lnTo>
                <a:lnTo>
                  <a:pt x="1362" y="1555"/>
                </a:lnTo>
                <a:lnTo>
                  <a:pt x="1377" y="1580"/>
                </a:lnTo>
                <a:lnTo>
                  <a:pt x="1395" y="1605"/>
                </a:lnTo>
                <a:lnTo>
                  <a:pt x="1412" y="1630"/>
                </a:lnTo>
                <a:lnTo>
                  <a:pt x="1855" y="2218"/>
                </a:lnTo>
                <a:lnTo>
                  <a:pt x="1884" y="2258"/>
                </a:lnTo>
                <a:lnTo>
                  <a:pt x="1909" y="2301"/>
                </a:lnTo>
                <a:lnTo>
                  <a:pt x="1932" y="2345"/>
                </a:lnTo>
                <a:lnTo>
                  <a:pt x="1951" y="2393"/>
                </a:lnTo>
                <a:lnTo>
                  <a:pt x="1966" y="2443"/>
                </a:lnTo>
                <a:lnTo>
                  <a:pt x="1976" y="2492"/>
                </a:lnTo>
                <a:lnTo>
                  <a:pt x="1981" y="2542"/>
                </a:lnTo>
                <a:lnTo>
                  <a:pt x="1984" y="2592"/>
                </a:lnTo>
                <a:lnTo>
                  <a:pt x="1981" y="2637"/>
                </a:lnTo>
                <a:lnTo>
                  <a:pt x="1976" y="2679"/>
                </a:lnTo>
                <a:lnTo>
                  <a:pt x="1969" y="2724"/>
                </a:lnTo>
                <a:lnTo>
                  <a:pt x="1959" y="2767"/>
                </a:lnTo>
                <a:lnTo>
                  <a:pt x="1944" y="2809"/>
                </a:lnTo>
                <a:lnTo>
                  <a:pt x="1927" y="2849"/>
                </a:lnTo>
                <a:lnTo>
                  <a:pt x="1909" y="2886"/>
                </a:lnTo>
                <a:lnTo>
                  <a:pt x="1887" y="2924"/>
                </a:lnTo>
                <a:lnTo>
                  <a:pt x="1790" y="3083"/>
                </a:lnTo>
                <a:close/>
              </a:path>
            </a:pathLst>
          </a:custGeom>
          <a:solidFill>
            <a:srgbClr val="FF0000"/>
          </a:solidFill>
          <a:ln w="9525">
            <a:noFill/>
            <a:round/>
            <a:headEnd/>
            <a:tailEnd/>
          </a:ln>
          <a:effectLst>
            <a:prstShdw prst="shdw17" dist="17961" dir="2700000">
              <a:srgbClr val="990000"/>
            </a:prstShdw>
          </a:effectLst>
        </p:spPr>
        <p:txBody>
          <a:bodyPr/>
          <a:lstStyle/>
          <a:p>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1500"/>
                            </p:stCondLst>
                            <p:childTnLst>
                              <p:par>
                                <p:cTn id="8" presetID="1" presetClass="entr" presetSubtype="0" fill="hold" nodeType="afterEffect">
                                  <p:stCondLst>
                                    <p:cond delay="0"/>
                                  </p:stCondLst>
                                  <p:childTnLst>
                                    <p:set>
                                      <p:cBhvr>
                                        <p:cTn id="9" dur="1" fill="hold">
                                          <p:stCondLst>
                                            <p:cond delay="499"/>
                                          </p:stCondLst>
                                        </p:cTn>
                                        <p:tgtEl>
                                          <p:spTgt spid="4"/>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nodeType="afterEffect">
                                  <p:stCondLst>
                                    <p:cond delay="0"/>
                                  </p:stCondLst>
                                  <p:childTnLst>
                                    <p:set>
                                      <p:cBhvr>
                                        <p:cTn id="12" dur="1" fill="hold">
                                          <p:stCondLst>
                                            <p:cond delay="499"/>
                                          </p:stCondLst>
                                        </p:cTn>
                                        <p:tgtEl>
                                          <p:spTgt spid="5"/>
                                        </p:tgtEl>
                                        <p:attrNameLst>
                                          <p:attrName>style.visibility</p:attrName>
                                        </p:attrNameLst>
                                      </p:cBhvr>
                                      <p:to>
                                        <p:strVal val="visible"/>
                                      </p:to>
                                    </p:set>
                                  </p:childTnLst>
                                </p:cTn>
                              </p:par>
                            </p:childTnLst>
                          </p:cTn>
                        </p:par>
                        <p:par>
                          <p:cTn id="13" fill="hold">
                            <p:stCondLst>
                              <p:cond delay="2500"/>
                            </p:stCondLst>
                            <p:childTnLst>
                              <p:par>
                                <p:cTn id="14" presetID="22" presetClass="entr" presetSubtype="2" fill="hold" nodeType="afterEffect">
                                  <p:stCondLst>
                                    <p:cond delay="2000"/>
                                  </p:stCondLst>
                                  <p:childTnLst>
                                    <p:set>
                                      <p:cBhvr>
                                        <p:cTn id="15" dur="1" fill="hold">
                                          <p:stCondLst>
                                            <p:cond delay="0"/>
                                          </p:stCondLst>
                                        </p:cTn>
                                        <p:tgtEl>
                                          <p:spTgt spid="2"/>
                                        </p:tgtEl>
                                        <p:attrNameLst>
                                          <p:attrName>style.visibility</p:attrName>
                                        </p:attrNameLst>
                                      </p:cBhvr>
                                      <p:to>
                                        <p:strVal val="visible"/>
                                      </p:to>
                                    </p:set>
                                    <p:animEffect transition="in" filter="wipe(right)">
                                      <p:cBhvr>
                                        <p:cTn id="16" dur="500"/>
                                        <p:tgtEl>
                                          <p:spTgt spid="2"/>
                                        </p:tgtEl>
                                      </p:cBhvr>
                                    </p:animEffect>
                                  </p:childTnLst>
                                </p:cTn>
                              </p:par>
                            </p:childTnLst>
                          </p:cTn>
                        </p:par>
                        <p:par>
                          <p:cTn id="17" fill="hold">
                            <p:stCondLst>
                              <p:cond delay="5000"/>
                            </p:stCondLst>
                            <p:childTnLst>
                              <p:par>
                                <p:cTn id="18" presetID="22" presetClass="entr" presetSubtype="2" fill="hold" nodeType="afterEffect">
                                  <p:stCondLst>
                                    <p:cond delay="2000"/>
                                  </p:stCondLst>
                                  <p:childTnLst>
                                    <p:set>
                                      <p:cBhvr>
                                        <p:cTn id="19" dur="1" fill="hold">
                                          <p:stCondLst>
                                            <p:cond delay="0"/>
                                          </p:stCondLst>
                                        </p:cTn>
                                        <p:tgtEl>
                                          <p:spTgt spid="14"/>
                                        </p:tgtEl>
                                        <p:attrNameLst>
                                          <p:attrName>style.visibility</p:attrName>
                                        </p:attrNameLst>
                                      </p:cBhvr>
                                      <p:to>
                                        <p:strVal val="visible"/>
                                      </p:to>
                                    </p:set>
                                    <p:animEffect transition="in" filter="wipe(right)">
                                      <p:cBhvr>
                                        <p:cTn id="20" dur="500"/>
                                        <p:tgtEl>
                                          <p:spTgt spid="14"/>
                                        </p:tgtEl>
                                      </p:cBhvr>
                                    </p:animEffect>
                                  </p:childTnLst>
                                </p:cTn>
                              </p:par>
                            </p:childTnLst>
                          </p:cTn>
                        </p:par>
                        <p:par>
                          <p:cTn id="21" fill="hold">
                            <p:stCondLst>
                              <p:cond delay="7500"/>
                            </p:stCondLst>
                            <p:childTnLst>
                              <p:par>
                                <p:cTn id="22" presetID="22" presetClass="entr" presetSubtype="1" fill="hold" nodeType="afterEffect">
                                  <p:stCondLst>
                                    <p:cond delay="2000"/>
                                  </p:stCondLst>
                                  <p:childTnLst>
                                    <p:set>
                                      <p:cBhvr>
                                        <p:cTn id="23" dur="1" fill="hold">
                                          <p:stCondLst>
                                            <p:cond delay="0"/>
                                          </p:stCondLst>
                                        </p:cTn>
                                        <p:tgtEl>
                                          <p:spTgt spid="6"/>
                                        </p:tgtEl>
                                        <p:attrNameLst>
                                          <p:attrName>style.visibility</p:attrName>
                                        </p:attrNameLst>
                                      </p:cBhvr>
                                      <p:to>
                                        <p:strVal val="visible"/>
                                      </p:to>
                                    </p:set>
                                    <p:animEffect transition="in" filter="wipe(up)">
                                      <p:cBhvr>
                                        <p:cTn id="24" dur="500"/>
                                        <p:tgtEl>
                                          <p:spTgt spid="6"/>
                                        </p:tgtEl>
                                      </p:cBhvr>
                                    </p:animEffect>
                                  </p:childTnLst>
                                </p:cTn>
                              </p:par>
                            </p:childTnLst>
                          </p:cTn>
                        </p:par>
                        <p:par>
                          <p:cTn id="25" fill="hold">
                            <p:stCondLst>
                              <p:cond delay="10000"/>
                            </p:stCondLst>
                            <p:childTnLst>
                              <p:par>
                                <p:cTn id="26" presetID="22" presetClass="entr" presetSubtype="8" fill="hold" nodeType="afterEffect">
                                  <p:stCondLst>
                                    <p:cond delay="200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12500"/>
                            </p:stCondLst>
                            <p:childTnLst>
                              <p:par>
                                <p:cTn id="30" presetID="18" presetClass="entr" presetSubtype="3" fill="hold" nodeType="afterEffect">
                                  <p:stCondLst>
                                    <p:cond delay="2000"/>
                                  </p:stCondLst>
                                  <p:childTnLst>
                                    <p:set>
                                      <p:cBhvr>
                                        <p:cTn id="31" dur="1" fill="hold">
                                          <p:stCondLst>
                                            <p:cond delay="0"/>
                                          </p:stCondLst>
                                        </p:cTn>
                                        <p:tgtEl>
                                          <p:spTgt spid="15"/>
                                        </p:tgtEl>
                                        <p:attrNameLst>
                                          <p:attrName>style.visibility</p:attrName>
                                        </p:attrNameLst>
                                      </p:cBhvr>
                                      <p:to>
                                        <p:strVal val="visible"/>
                                      </p:to>
                                    </p:set>
                                    <p:animEffect transition="in" filter="strips(upRight)">
                                      <p:cBhvr>
                                        <p:cTn id="32" dur="500"/>
                                        <p:tgtEl>
                                          <p:spTgt spid="15"/>
                                        </p:tgtEl>
                                      </p:cBhvr>
                                    </p:animEffect>
                                  </p:childTnLst>
                                </p:cTn>
                              </p:par>
                            </p:childTnLst>
                          </p:cTn>
                        </p:par>
                        <p:par>
                          <p:cTn id="33" fill="hold">
                            <p:stCondLst>
                              <p:cond delay="15000"/>
                            </p:stCondLst>
                            <p:childTnLst>
                              <p:par>
                                <p:cTn id="34" presetID="18" presetClass="entr" presetSubtype="12" fill="hold" nodeType="afterEffect">
                                  <p:stCondLst>
                                    <p:cond delay="2000"/>
                                  </p:stCondLst>
                                  <p:childTnLst>
                                    <p:set>
                                      <p:cBhvr>
                                        <p:cTn id="35" dur="1" fill="hold">
                                          <p:stCondLst>
                                            <p:cond delay="0"/>
                                          </p:stCondLst>
                                        </p:cTn>
                                        <p:tgtEl>
                                          <p:spTgt spid="13"/>
                                        </p:tgtEl>
                                        <p:attrNameLst>
                                          <p:attrName>style.visibility</p:attrName>
                                        </p:attrNameLst>
                                      </p:cBhvr>
                                      <p:to>
                                        <p:strVal val="visible"/>
                                      </p:to>
                                    </p:set>
                                    <p:animEffect transition="in" filter="strips(downLeft)">
                                      <p:cBhvr>
                                        <p:cTn id="36" dur="500"/>
                                        <p:tgtEl>
                                          <p:spTgt spid="13"/>
                                        </p:tgtEl>
                                      </p:cBhvr>
                                    </p:animEffect>
                                  </p:childTnLst>
                                </p:cTn>
                              </p:par>
                            </p:childTnLst>
                          </p:cTn>
                        </p:par>
                        <p:par>
                          <p:cTn id="37" fill="hold">
                            <p:stCondLst>
                              <p:cond delay="17500"/>
                            </p:stCondLst>
                            <p:childTnLst>
                              <p:par>
                                <p:cTn id="38" presetID="22" presetClass="entr" presetSubtype="8" fill="hold" nodeType="afterEffect">
                                  <p:stCondLst>
                                    <p:cond delay="2000"/>
                                  </p:stCondLst>
                                  <p:childTnLst>
                                    <p:set>
                                      <p:cBhvr>
                                        <p:cTn id="39" dur="1" fill="hold">
                                          <p:stCondLst>
                                            <p:cond delay="0"/>
                                          </p:stCondLst>
                                        </p:cTn>
                                        <p:tgtEl>
                                          <p:spTgt spid="11"/>
                                        </p:tgtEl>
                                        <p:attrNameLst>
                                          <p:attrName>style.visibility</p:attrName>
                                        </p:attrNameLst>
                                      </p:cBhvr>
                                      <p:to>
                                        <p:strVal val="visible"/>
                                      </p:to>
                                    </p:set>
                                    <p:animEffect transition="in" filter="wipe(left)">
                                      <p:cBhvr>
                                        <p:cTn id="40" dur="500"/>
                                        <p:tgtEl>
                                          <p:spTgt spid="11"/>
                                        </p:tgtEl>
                                      </p:cBhvr>
                                    </p:animEffect>
                                  </p:childTnLst>
                                </p:cTn>
                              </p:par>
                            </p:childTnLst>
                          </p:cTn>
                        </p:par>
                        <p:par>
                          <p:cTn id="41" fill="hold">
                            <p:stCondLst>
                              <p:cond delay="20000"/>
                            </p:stCondLst>
                            <p:childTnLst>
                              <p:par>
                                <p:cTn id="42" presetID="18" presetClass="entr" presetSubtype="9" fill="hold" nodeType="afterEffect">
                                  <p:stCondLst>
                                    <p:cond delay="2000"/>
                                  </p:stCondLst>
                                  <p:childTnLst>
                                    <p:set>
                                      <p:cBhvr>
                                        <p:cTn id="43" dur="1" fill="hold">
                                          <p:stCondLst>
                                            <p:cond delay="0"/>
                                          </p:stCondLst>
                                        </p:cTn>
                                        <p:tgtEl>
                                          <p:spTgt spid="8"/>
                                        </p:tgtEl>
                                        <p:attrNameLst>
                                          <p:attrName>style.visibility</p:attrName>
                                        </p:attrNameLst>
                                      </p:cBhvr>
                                      <p:to>
                                        <p:strVal val="visible"/>
                                      </p:to>
                                    </p:set>
                                    <p:animEffect transition="in" filter="strips(upLeft)">
                                      <p:cBhvr>
                                        <p:cTn id="44" dur="500"/>
                                        <p:tgtEl>
                                          <p:spTgt spid="8"/>
                                        </p:tgtEl>
                                      </p:cBhvr>
                                    </p:animEffect>
                                  </p:childTnLst>
                                </p:cTn>
                              </p:par>
                            </p:childTnLst>
                          </p:cTn>
                        </p:par>
                        <p:par>
                          <p:cTn id="45" fill="hold">
                            <p:stCondLst>
                              <p:cond delay="22500"/>
                            </p:stCondLst>
                            <p:childTnLst>
                              <p:par>
                                <p:cTn id="46" presetID="18" presetClass="entr" presetSubtype="6" fill="hold" nodeType="afterEffect">
                                  <p:stCondLst>
                                    <p:cond delay="2000"/>
                                  </p:stCondLst>
                                  <p:childTnLst>
                                    <p:set>
                                      <p:cBhvr>
                                        <p:cTn id="47" dur="1" fill="hold">
                                          <p:stCondLst>
                                            <p:cond delay="0"/>
                                          </p:stCondLst>
                                        </p:cTn>
                                        <p:tgtEl>
                                          <p:spTgt spid="12"/>
                                        </p:tgtEl>
                                        <p:attrNameLst>
                                          <p:attrName>style.visibility</p:attrName>
                                        </p:attrNameLst>
                                      </p:cBhvr>
                                      <p:to>
                                        <p:strVal val="visible"/>
                                      </p:to>
                                    </p:set>
                                    <p:animEffect transition="in" filter="strips(downRight)">
                                      <p:cBhvr>
                                        <p:cTn id="48" dur="500"/>
                                        <p:tgtEl>
                                          <p:spTgt spid="12"/>
                                        </p:tgtEl>
                                      </p:cBhvr>
                                    </p:animEffect>
                                  </p:childTnLst>
                                </p:cTn>
                              </p:par>
                            </p:childTnLst>
                          </p:cTn>
                        </p:par>
                        <p:par>
                          <p:cTn id="49" fill="hold">
                            <p:stCondLst>
                              <p:cond delay="25000"/>
                            </p:stCondLst>
                            <p:childTnLst>
                              <p:par>
                                <p:cTn id="50" presetID="22" presetClass="entr" presetSubtype="2" fill="hold" nodeType="afterEffect">
                                  <p:stCondLst>
                                    <p:cond delay="2000"/>
                                  </p:stCondLst>
                                  <p:childTnLst>
                                    <p:set>
                                      <p:cBhvr>
                                        <p:cTn id="51" dur="1" fill="hold">
                                          <p:stCondLst>
                                            <p:cond delay="0"/>
                                          </p:stCondLst>
                                        </p:cTn>
                                        <p:tgtEl>
                                          <p:spTgt spid="9"/>
                                        </p:tgtEl>
                                        <p:attrNameLst>
                                          <p:attrName>style.visibility</p:attrName>
                                        </p:attrNameLst>
                                      </p:cBhvr>
                                      <p:to>
                                        <p:strVal val="visible"/>
                                      </p:to>
                                    </p:set>
                                    <p:animEffect transition="in" filter="wipe(right)">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Contenido de la carta de credito</a:t>
            </a:r>
            <a:endParaRPr lang="es-ES" dirty="0"/>
          </a:p>
        </p:txBody>
      </p:sp>
      <p:sp>
        <p:nvSpPr>
          <p:cNvPr id="3" name="Rectangle 2"/>
          <p:cNvSpPr>
            <a:spLocks noGrp="1"/>
          </p:cNvSpPr>
          <p:nvPr>
            <p:ph sz="half" idx="1"/>
          </p:nvPr>
        </p:nvSpPr>
        <p:spPr/>
        <p:txBody>
          <a:bodyPr>
            <a:normAutofit fontScale="92500" lnSpcReduction="20000"/>
          </a:bodyPr>
          <a:lstStyle>
            <a:extLst/>
          </a:lstStyle>
          <a:p>
            <a:r>
              <a:rPr smtClean="0"/>
              <a:t>La carta de crédito deberá contener: </a:t>
            </a:r>
          </a:p>
          <a:p>
            <a:r>
              <a:rPr smtClean="0"/>
              <a:t>1) El nombre del banco emisor y del corresponsal, si lo hubiere; </a:t>
            </a:r>
          </a:p>
          <a:p>
            <a:r>
              <a:rPr smtClean="0"/>
              <a:t>2) El nombre del tomador u ordenante de la carta; </a:t>
            </a:r>
          </a:p>
          <a:p>
            <a:r>
              <a:rPr smtClean="0"/>
              <a:t>3) El nombre del beneficiario; </a:t>
            </a:r>
          </a:p>
          <a:p>
            <a:r>
              <a:rPr smtClean="0"/>
              <a:t>4) El máximo de la cantidad que debe entregarse, o por la cual puedan girarse letras de cambio a cargo del banco emisor o del banco acreditante; </a:t>
            </a:r>
          </a:p>
          <a:p>
            <a:r>
              <a:rPr smtClean="0"/>
              <a:t>5) El tiempo dentro del cual pueda hacerse uso del crédito, y </a:t>
            </a:r>
          </a:p>
          <a:p>
            <a:r>
              <a:rPr smtClean="0"/>
              <a:t>6) Los documentos y requisitos que deban presentarse o ser acreditados para la utilización del crédito. </a:t>
            </a:r>
            <a:endParaRPr lang="es-ES" dirty="0"/>
          </a:p>
        </p:txBody>
      </p:sp>
      <p:pic>
        <p:nvPicPr>
          <p:cNvPr id="22530" name="Picture 2" descr="http://definicion.de/wp-content/uploads/2009/02/cartadecredito.jpg"/>
          <p:cNvPicPr>
            <a:picLocks noChangeAspect="1" noChangeArrowheads="1"/>
          </p:cNvPicPr>
          <p:nvPr/>
        </p:nvPicPr>
        <p:blipFill>
          <a:blip r:embed="rId3"/>
          <a:srcRect/>
          <a:stretch>
            <a:fillRect/>
          </a:stretch>
        </p:blipFill>
        <p:spPr bwMode="auto">
          <a:xfrm>
            <a:off x="4712340" y="1571612"/>
            <a:ext cx="4431660" cy="342902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Apertura de credito y descuento </a:t>
            </a:r>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Definición</a:t>
            </a:r>
            <a:endParaRPr lang="es-ES" dirty="0"/>
          </a:p>
        </p:txBody>
      </p:sp>
      <p:sp>
        <p:nvSpPr>
          <p:cNvPr id="3" name="Rectangle 2"/>
          <p:cNvSpPr>
            <a:spLocks noGrp="1"/>
          </p:cNvSpPr>
          <p:nvPr>
            <p:ph sz="half" idx="1"/>
          </p:nvPr>
        </p:nvSpPr>
        <p:spPr/>
        <p:txBody>
          <a:bodyPr>
            <a:normAutofit fontScale="85000" lnSpcReduction="10000"/>
          </a:bodyPr>
          <a:lstStyle>
            <a:extLst/>
          </a:lstStyle>
          <a:p>
            <a:r>
              <a:rPr smtClean="0"/>
              <a:t>Se entiende por apertura de crédito, el acuerdo en virtud del cual un establecimiento bancario se obliga a tener a disposición de una persona sumas de dinero, dentro del límite pactado y por un tiempo fijo o indeterminado. Si no se expresa la duración del contrato, se tendrá por elaborado a término indefinido. </a:t>
            </a:r>
          </a:p>
          <a:p>
            <a:r>
              <a:rPr smtClean="0"/>
              <a:t> La disponibilidad de que se habla en el parrafo anterior podrá ser simple o rotatoria. En el primer caso, las utilizaciones extinguirán la obligación del banco hasta concurrencia del monto de las mismas. En el segundo, los reembolsos verificados por el cliente serán de nuevo utilizables por éste durante la vigencia del contrato</a:t>
            </a:r>
          </a:p>
          <a:p>
            <a:r>
              <a:rPr lang="es-ES" dirty="0" smtClean="0"/>
              <a:t>.</a:t>
            </a:r>
            <a:endParaRPr lang="es-ES" dirty="0"/>
          </a:p>
        </p:txBody>
      </p:sp>
      <p:pic>
        <p:nvPicPr>
          <p:cNvPr id="20482" name="Picture 2" descr="http://www.negociosyfinanzas.es/wp-content/uploads/2011/05/credito-bancario.jpg"/>
          <p:cNvPicPr>
            <a:picLocks noChangeAspect="1" noChangeArrowheads="1"/>
          </p:cNvPicPr>
          <p:nvPr/>
        </p:nvPicPr>
        <p:blipFill>
          <a:blip r:embed="rId3"/>
          <a:srcRect/>
          <a:stretch>
            <a:fillRect/>
          </a:stretch>
        </p:blipFill>
        <p:spPr bwMode="auto">
          <a:xfrm>
            <a:off x="4929190" y="2357430"/>
            <a:ext cx="3733856" cy="242889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Cajillas de seguridad </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Definición</a:t>
            </a:r>
            <a:endParaRPr lang="es-ES" dirty="0"/>
          </a:p>
        </p:txBody>
      </p:sp>
      <p:sp>
        <p:nvSpPr>
          <p:cNvPr id="3" name="Rectangle 2"/>
          <p:cNvSpPr>
            <a:spLocks noGrp="1"/>
          </p:cNvSpPr>
          <p:nvPr>
            <p:ph sz="half" idx="1"/>
          </p:nvPr>
        </p:nvSpPr>
        <p:spPr/>
        <p:txBody>
          <a:bodyPr>
            <a:normAutofit lnSpcReduction="10000"/>
          </a:bodyPr>
          <a:lstStyle>
            <a:extLst/>
          </a:lstStyle>
          <a:p>
            <a:r>
              <a:rPr smtClean="0"/>
              <a:t>Los establecimientos bancarios podrán celebrar el contrato de cajillas de seguridad para la guarda de bienes.</a:t>
            </a:r>
          </a:p>
          <a:p>
            <a:r>
              <a:rPr smtClean="0"/>
              <a:t>Los establecimientos bancarios responderán de la integridad e idoneidad de las cajillas y se obligarán a mantener el libre acceso a ellas de los usuarios, en los días y horas señalados en el contrato, o en los acostumbrados. </a:t>
            </a:r>
          </a:p>
          <a:p>
            <a:r>
              <a:rPr smtClean="0"/>
              <a:t> Responderán asimismo por todo daño que sufran los clientes, salvo fuerza mayor o caso fortuito </a:t>
            </a:r>
          </a:p>
          <a:p>
            <a:endParaRPr lang="es-ES" dirty="0"/>
          </a:p>
        </p:txBody>
      </p:sp>
      <p:pic>
        <p:nvPicPr>
          <p:cNvPr id="72706" name="Picture 2" descr="http://s.libertaddigital.com/fotos/noticias/250_0_cajaSEGURIDAD.jpg"/>
          <p:cNvPicPr>
            <a:picLocks noChangeAspect="1" noChangeArrowheads="1"/>
          </p:cNvPicPr>
          <p:nvPr/>
        </p:nvPicPr>
        <p:blipFill>
          <a:blip r:embed="rId3"/>
          <a:srcRect/>
          <a:stretch>
            <a:fillRect/>
          </a:stretch>
        </p:blipFill>
        <p:spPr bwMode="auto">
          <a:xfrm>
            <a:off x="5357818" y="1643050"/>
            <a:ext cx="3143272" cy="437543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Contrato de cuenta corriente</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Definición  </a:t>
            </a:r>
            <a:endParaRPr lang="es-ES" dirty="0"/>
          </a:p>
        </p:txBody>
      </p:sp>
      <p:sp>
        <p:nvSpPr>
          <p:cNvPr id="3" name="Rectangle 2"/>
          <p:cNvSpPr>
            <a:spLocks noGrp="1"/>
          </p:cNvSpPr>
          <p:nvPr>
            <p:ph sz="half" idx="1"/>
          </p:nvPr>
        </p:nvSpPr>
        <p:spPr>
          <a:xfrm>
            <a:off x="464344" y="1600200"/>
            <a:ext cx="4036218" cy="4525963"/>
          </a:xfrm>
        </p:spPr>
        <p:txBody>
          <a:bodyPr>
            <a:normAutofit/>
          </a:bodyPr>
          <a:lstStyle>
            <a:extLst/>
          </a:lstStyle>
          <a:p>
            <a:r>
              <a:rPr smtClean="0"/>
              <a:t>Por el contrato de depósito en cuenta corriente bancaria el cuentacorrentista adquiere la facultad de consignar sumas de dinero y cheques en un establecimiento bancario y de disponer, total o parcialmente, de sus saldos mediante el giro de </a:t>
            </a:r>
            <a:r>
              <a:rPr u="sng" smtClean="0">
                <a:solidFill>
                  <a:schemeClr val="accent1">
                    <a:lumMod val="75000"/>
                  </a:schemeClr>
                </a:solidFill>
              </a:rPr>
              <a:t>cheques</a:t>
            </a:r>
            <a:r>
              <a:rPr smtClean="0"/>
              <a:t> o en otra forma previamente convenida con el banco. </a:t>
            </a:r>
          </a:p>
          <a:p>
            <a:r>
              <a:rPr smtClean="0"/>
              <a:t>Los depositos en cuenta corriente son depositos a la vista </a:t>
            </a:r>
            <a:endParaRPr lang="es-ES" dirty="0"/>
          </a:p>
        </p:txBody>
      </p:sp>
      <p:pic>
        <p:nvPicPr>
          <p:cNvPr id="10" name="9 Imagen" descr="contratobanco.jpg"/>
          <p:cNvPicPr>
            <a:picLocks noChangeAspect="1"/>
          </p:cNvPicPr>
          <p:nvPr/>
        </p:nvPicPr>
        <p:blipFill>
          <a:blip r:embed="rId3"/>
          <a:stretch>
            <a:fillRect/>
          </a:stretch>
        </p:blipFill>
        <p:spPr>
          <a:xfrm>
            <a:off x="5072066" y="1071546"/>
            <a:ext cx="3802784" cy="531213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t>EL Cheque - Requisitos</a:t>
            </a:r>
            <a:endParaRPr lang="es-ES" dirty="0"/>
          </a:p>
        </p:txBody>
      </p:sp>
      <p:sp>
        <p:nvSpPr>
          <p:cNvPr id="3" name="Rectangle 2"/>
          <p:cNvSpPr>
            <a:spLocks noGrp="1"/>
          </p:cNvSpPr>
          <p:nvPr>
            <p:ph sz="half" idx="1"/>
          </p:nvPr>
        </p:nvSpPr>
        <p:spPr/>
        <p:txBody>
          <a:bodyPr>
            <a:normAutofit fontScale="92500" lnSpcReduction="20000"/>
          </a:bodyPr>
          <a:lstStyle>
            <a:extLst/>
          </a:lstStyle>
          <a:p>
            <a:r>
              <a:rPr smtClean="0"/>
              <a:t>El cheque es una especie de título valor de contenido crediticio expedido en un formulario preimpreso y a cargo de un banco, que sólo puede ser pagado a la orden o al portador.</a:t>
            </a:r>
          </a:p>
          <a:p>
            <a:endParaRPr smtClean="0"/>
          </a:p>
          <a:p>
            <a:r>
              <a:rPr smtClean="0"/>
              <a:t>Para el autor Jaime Ruiz Rueda el cheque “se define como un títulovalor suscrito sobre un formato bancario preimpreso, contentivo de una orden incondicional de pagar una cantidad determinada de dinero, dirigida por el girador contra una entidad bancaria o librado para ser cancelado a su presentación, con fundamento en un contrato de cuenta corriente bancaria celebrado entre los dos</a:t>
            </a:r>
            <a:endParaRPr lang="es-ES" dirty="0"/>
          </a:p>
        </p:txBody>
      </p:sp>
      <p:sp>
        <p:nvSpPr>
          <p:cNvPr id="9" name="8 CuadroTexto"/>
          <p:cNvSpPr txBox="1"/>
          <p:nvPr/>
        </p:nvSpPr>
        <p:spPr>
          <a:xfrm>
            <a:off x="4786314" y="1357298"/>
            <a:ext cx="4071966" cy="5078313"/>
          </a:xfrm>
          <a:prstGeom prst="rect">
            <a:avLst/>
          </a:prstGeom>
          <a:noFill/>
        </p:spPr>
        <p:txBody>
          <a:bodyPr wrap="square" rtlCol="0">
            <a:spAutoFit/>
          </a:bodyPr>
          <a:lstStyle/>
          <a:p>
            <a:r>
              <a:rPr smtClean="0"/>
              <a:t>El cheque sólo puede ser expedido en formularios impresos de cheques o chequeras y a cargo de un banco, en consecuencia, el título que en forma de cheque se expida en contravención a este artículo no producirá efectos de título valor.</a:t>
            </a:r>
          </a:p>
          <a:p>
            <a:r>
              <a:rPr smtClean="0"/>
              <a:t>Así mismo y de acuerdo con lo previsto en el artículo 713 del Código de Comercio el cheque deberá contener, además de los requisitos generales de que trata el artículo 621, los siguientes:</a:t>
            </a:r>
          </a:p>
          <a:p>
            <a:r>
              <a:rPr smtClean="0"/>
              <a:t>- La orden incondicional de pagar una determinada suma de</a:t>
            </a:r>
          </a:p>
          <a:p>
            <a:r>
              <a:rPr smtClean="0"/>
              <a:t>dinero.</a:t>
            </a:r>
          </a:p>
          <a:p>
            <a:r>
              <a:rPr smtClean="0"/>
              <a:t>- El nombre del banco librado.</a:t>
            </a:r>
          </a:p>
          <a:p>
            <a:r>
              <a:rPr smtClean="0"/>
              <a:t>- La indicación de ser pagadero a la orden o al portador.</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cheque_en_blanco.jpg"/>
          <p:cNvPicPr>
            <a:picLocks noChangeAspect="1"/>
          </p:cNvPicPr>
          <p:nvPr/>
        </p:nvPicPr>
        <p:blipFill>
          <a:blip r:embed="rId3"/>
          <a:stretch>
            <a:fillRect/>
          </a:stretch>
        </p:blipFill>
        <p:spPr>
          <a:xfrm>
            <a:off x="114300" y="1676400"/>
            <a:ext cx="8915400" cy="3505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smtClean="0"/>
              <a:t>Disposiciones Especiales del Cheque</a:t>
            </a:r>
            <a:endParaRPr lang="es-ES" dirty="0"/>
          </a:p>
        </p:txBody>
      </p:sp>
      <p:sp>
        <p:nvSpPr>
          <p:cNvPr id="3" name="2 Marcador de contenido"/>
          <p:cNvSpPr>
            <a:spLocks noGrp="1"/>
          </p:cNvSpPr>
          <p:nvPr>
            <p:ph sz="half" idx="1"/>
          </p:nvPr>
        </p:nvSpPr>
        <p:spPr/>
        <p:txBody>
          <a:bodyPr>
            <a:normAutofit fontScale="40000" lnSpcReduction="20000"/>
          </a:bodyPr>
          <a:lstStyle/>
          <a:p>
            <a:pPr>
              <a:buFont typeface="Arial" pitchFamily="34" charset="0"/>
              <a:buChar char="•"/>
            </a:pPr>
            <a:r>
              <a:rPr sz="5000" smtClean="0"/>
              <a:t>Por regla general el cheque será pagadero a la vista, teniéndose como no escrita cualquier anotación en contrario. El cheque posdatado o posfechado será pagadero a su presentación.</a:t>
            </a:r>
          </a:p>
          <a:p>
            <a:pPr>
              <a:buFont typeface="Arial" pitchFamily="34" charset="0"/>
              <a:buChar char="•"/>
            </a:pPr>
            <a:r>
              <a:rPr sz="5000" smtClean="0"/>
              <a:t>El artículo 715 del Código de Comercio, permite restringir la negociabilidad de los cheques insertando, para ello, una leyenda en tal sentido, tal como “no negociable” o “páguese únicamente a la orden del primer beneficiario”.</a:t>
            </a:r>
          </a:p>
          <a:p>
            <a:pPr>
              <a:buFont typeface="Arial" pitchFamily="34" charset="0"/>
              <a:buChar char="•"/>
            </a:pPr>
            <a:r>
              <a:rPr sz="5000" smtClean="0"/>
              <a:t>El cheque expedido o endosado a favor del banco librado no será negociable, salvo que en él se indique lo contrario</a:t>
            </a:r>
            <a:r>
              <a:rPr smtClean="0"/>
              <a:t>.</a:t>
            </a:r>
            <a:endParaRPr lang="es-ES" dirty="0"/>
          </a:p>
        </p:txBody>
      </p:sp>
      <p:sp>
        <p:nvSpPr>
          <p:cNvPr id="4" name="3 Marcador de contenido"/>
          <p:cNvSpPr>
            <a:spLocks noGrp="1"/>
          </p:cNvSpPr>
          <p:nvPr>
            <p:ph sz="half" idx="2"/>
          </p:nvPr>
        </p:nvSpPr>
        <p:spPr/>
        <p:txBody>
          <a:bodyPr>
            <a:normAutofit fontScale="40000" lnSpcReduction="20000"/>
          </a:bodyPr>
          <a:lstStyle/>
          <a:p>
            <a:r>
              <a:rPr sz="4000" smtClean="0"/>
              <a:t>Los cheques pueden ser ordinarios o especiales, los primeros se rigen por las normas generales, en tanto que la creación y circulación de los segundos se sujetan al cumplimiento de ciertas reglas especiales.</a:t>
            </a:r>
          </a:p>
          <a:p>
            <a:pPr>
              <a:buNone/>
            </a:pP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smtClean="0">
                <a:solidFill>
                  <a:schemeClr val="accent1"/>
                </a:solidFill>
              </a:rPr>
              <a:t>Clases de cheques</a:t>
            </a:r>
            <a:endParaRPr lang="es-ES" dirty="0">
              <a:solidFill>
                <a:schemeClr val="accent1"/>
              </a:solidFill>
            </a:endParaRPr>
          </a:p>
        </p:txBody>
      </p:sp>
      <p:sp>
        <p:nvSpPr>
          <p:cNvPr id="3" name="Rectangle 2"/>
          <p:cNvSpPr>
            <a:spLocks noGrp="1"/>
          </p:cNvSpPr>
          <p:nvPr>
            <p:ph sz="half" idx="1"/>
          </p:nvPr>
        </p:nvSpPr>
        <p:spPr/>
        <p:txBody>
          <a:bodyPr>
            <a:normAutofit fontScale="92500"/>
          </a:bodyPr>
          <a:lstStyle>
            <a:extLst/>
          </a:lstStyle>
          <a:p>
            <a:r>
              <a:rPr smtClean="0"/>
              <a:t>Los cheques especiales pueden ser: cruzados, para abono en cuenta, certificados, fiscales, con provisión de fondos, de gerencia, de viajero, etc.</a:t>
            </a:r>
          </a:p>
          <a:p>
            <a:r>
              <a:rPr smtClean="0"/>
              <a:t>A su vez los cheques especiales también pueden ser mixtos, vale decir que incorporan al mismo tiempo algunos de los elementos de los especiales, caso en el cual quedan sometidos a la regulación de las dos clases. Lo anterior ocurre por ejemplo en el caso del cheque cruzado que incorpora la cláusula “para abonar a la cuenta del primer beneficiario”.</a:t>
            </a:r>
          </a:p>
          <a:p>
            <a:endParaRPr lang="es-ES" dirty="0"/>
          </a:p>
        </p:txBody>
      </p:sp>
      <p:graphicFrame>
        <p:nvGraphicFramePr>
          <p:cNvPr id="5" name="Content Placeholder 4"/>
          <p:cNvGraphicFramePr>
            <a:graphicFrameLocks noGrp="1"/>
          </p:cNvGraphicFramePr>
          <p:nvPr>
            <p:ph sz="half" idx="2"/>
          </p:nvPr>
        </p:nvGraphicFramePr>
        <p:xfrm>
          <a:off x="4724400" y="1676400"/>
          <a:ext cx="441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smtClean="0"/>
              <a:t>Cheque Cruzado</a:t>
            </a:r>
            <a:endParaRPr lang="es-ES" dirty="0"/>
          </a:p>
        </p:txBody>
      </p:sp>
      <p:sp>
        <p:nvSpPr>
          <p:cNvPr id="6" name="5 Marcador de contenido"/>
          <p:cNvSpPr>
            <a:spLocks noGrp="1"/>
          </p:cNvSpPr>
          <p:nvPr>
            <p:ph sz="half" idx="1"/>
          </p:nvPr>
        </p:nvSpPr>
        <p:spPr/>
        <p:txBody>
          <a:bodyPr>
            <a:normAutofit fontScale="92500" lnSpcReduction="20000"/>
          </a:bodyPr>
          <a:lstStyle/>
          <a:p>
            <a:r>
              <a:rPr smtClean="0"/>
              <a:t>De conformidad con lo establecido en el artículo 734 del Código de Comercio el cheque cruzado es aquel en cuyo anverso el librador o tenedor trazó dos (2) líneas paralelas  oblicuas, señal que indica que el cheque sólo puede ser cobrado por un banco a través de la cámara de compensación.</a:t>
            </a:r>
          </a:p>
          <a:p>
            <a:r>
              <a:rPr smtClean="0"/>
              <a:t>Si entre las líneas del cruzamiento aparece el nombre de un banco, el cruce se denomina especial, y el cheque sólo podrá ser cobrado a través del banco cuyo nombre aparece entre las líneas o por el banco a quien el anterior lo endose para el cobro.</a:t>
            </a:r>
          </a:p>
          <a:p>
            <a:r>
              <a:rPr smtClean="0"/>
              <a:t>El cruce sólo podrá ser modificado por el librador</a:t>
            </a:r>
            <a:endParaRPr lang="es-ES" dirty="0"/>
          </a:p>
        </p:txBody>
      </p:sp>
      <p:pic>
        <p:nvPicPr>
          <p:cNvPr id="9" name="8 Marcador de contenido" descr="cheque_cruzado.jpg"/>
          <p:cNvPicPr>
            <a:picLocks noGrp="1" noChangeAspect="1"/>
          </p:cNvPicPr>
          <p:nvPr>
            <p:ph sz="half" idx="2"/>
          </p:nvPr>
        </p:nvPicPr>
        <p:blipFill>
          <a:blip r:embed="rId3"/>
          <a:stretch>
            <a:fillRect/>
          </a:stretch>
        </p:blipFill>
        <p:spPr>
          <a:xfrm>
            <a:off x="4656138" y="3069885"/>
            <a:ext cx="4038600" cy="158659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roducingPowerPoint2007">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53000"/>
                <a:satMod val="200000"/>
              </a:schemeClr>
              <a:schemeClr val="phClr">
                <a:tint val="78000"/>
                <a:satMod val="230000"/>
              </a:schemeClr>
            </a:duotone>
          </a:blip>
          <a:tile tx="0" ty="0" sx="90000" sy="9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IntroducingPowerPoint2007</Template>
  <TotalTime>0</TotalTime>
  <Words>1831</Words>
  <PresentationFormat>Presentación en pantalla (4:3)</PresentationFormat>
  <Paragraphs>150</Paragraphs>
  <Slides>27</Slides>
  <Notes>27</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27</vt:i4>
      </vt:variant>
    </vt:vector>
  </HeadingPairs>
  <TitlesOfParts>
    <vt:vector size="29" baseType="lpstr">
      <vt:lpstr>IntroducingPowerPoint2007</vt:lpstr>
      <vt:lpstr>Imagen</vt:lpstr>
      <vt:lpstr>Sistema financiero Colombiano</vt:lpstr>
      <vt:lpstr>Contratos Bancarios</vt:lpstr>
      <vt:lpstr>Contrato de cuenta corriente</vt:lpstr>
      <vt:lpstr>Definición  </vt:lpstr>
      <vt:lpstr>EL Cheque - Requisitos</vt:lpstr>
      <vt:lpstr>Diapositiva 6</vt:lpstr>
      <vt:lpstr>Disposiciones Especiales del Cheque</vt:lpstr>
      <vt:lpstr>Clases de cheques</vt:lpstr>
      <vt:lpstr>Cheque Cruzado</vt:lpstr>
      <vt:lpstr>Cheque para abono en cuenta</vt:lpstr>
      <vt:lpstr>Cheque Certificado</vt:lpstr>
      <vt:lpstr>Cheque de gerencia</vt:lpstr>
      <vt:lpstr>Cheque de viajero</vt:lpstr>
      <vt:lpstr>Cheques fiscales</vt:lpstr>
      <vt:lpstr>Contrato de cuenta de ahorro</vt:lpstr>
      <vt:lpstr>Definición  </vt:lpstr>
      <vt:lpstr>Contrato de deposito a termino</vt:lpstr>
      <vt:lpstr>Definición</vt:lpstr>
      <vt:lpstr>Certificado de deposito a termino</vt:lpstr>
      <vt:lpstr>Contrato de Carta de credito</vt:lpstr>
      <vt:lpstr>Definición</vt:lpstr>
      <vt:lpstr>Diapositiva 22</vt:lpstr>
      <vt:lpstr>Contenido de la carta de credito</vt:lpstr>
      <vt:lpstr>Contrato de Apertura de credito y descuento </vt:lpstr>
      <vt:lpstr>Definición</vt:lpstr>
      <vt:lpstr>Contrato de Cajillas de seguridad </vt:lpstr>
      <vt:lpstr>Definición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2012-08-28T20:23:41Z</dcterms:created>
  <dcterms:modified xsi:type="dcterms:W3CDTF">2012-08-30T13:17:17Z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